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.jpg"/>
  <Default Extension="png" ContentType="image/png"/>
  <Default Extension="mp3" ContentType="audio/mp3"/>
  <Default Extension="rels" ContentType="application/vnd.openxmlformats-package.relationships+xml"/>
  <Override PartName="/customXml/itemProps105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diagrams/colors1.xml" ContentType="application/vnd.openxmlformats-officedocument.drawingml.diagramColors+xml"/>
  <Override PartName="/ppt/diagrams/data1.xml" ContentType="application/vnd.openxmlformats-officedocument.drawingml.diagramData+xml"/>
  <Override PartName="/ppt/diagrams/drawing1.xml" ContentType="application/vnd.ms-office.drawingml.diagramDrawing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media/image19.svg" ContentType="image/svg+xml"/>
  <Override PartName="/ppt/media/image22.svg" ContentType="image/svg+xml"/>
  <Override PartName="/ppt/media/image24.svg" ContentType="image/svg+xml"/>
  <Override PartName="/ppt/media/image26.svg" ContentType="image/svg+xml"/>
  <Override PartName="/ppt/media/image37.svg" ContentType="image/svg+xml"/>
  <Override PartName="/ppt/media/image39.svg" ContentType="image/svg+xml"/>
  <Override PartName="/ppt/media/image41.svg" ContentType="image/svg+xml"/>
  <Override PartName="/ppt/media/image43.svg" ContentType="image/svg+xml"/>
  <Override PartName="/ppt/media/image46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6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  <p:sldMasterId id="2147483672" r:id="rId4"/>
  </p:sldMasterIdLst>
  <p:notesMasterIdLst>
    <p:notesMasterId r:id="rId6"/>
  </p:notesMasterIdLst>
  <p:sldIdLst>
    <p:sldId id="256" r:id="rId5"/>
    <p:sldId id="854" r:id="rId7"/>
    <p:sldId id="806" r:id="rId8"/>
    <p:sldId id="756" r:id="rId9"/>
    <p:sldId id="807" r:id="rId10"/>
    <p:sldId id="843" r:id="rId11"/>
    <p:sldId id="808" r:id="rId12"/>
    <p:sldId id="835" r:id="rId13"/>
    <p:sldId id="809" r:id="rId14"/>
    <p:sldId id="810" r:id="rId15"/>
    <p:sldId id="754" r:id="rId16"/>
    <p:sldId id="836" r:id="rId17"/>
    <p:sldId id="793" r:id="rId18"/>
    <p:sldId id="794" r:id="rId19"/>
    <p:sldId id="869" r:id="rId20"/>
    <p:sldId id="837" r:id="rId21"/>
    <p:sldId id="804" r:id="rId22"/>
  </p:sldIdLst>
  <p:sldSz cx="12192000" cy="6858000"/>
  <p:notesSz cx="6858000" cy="9144000"/>
  <p:custDataLst>
    <p:tags r:id="rId2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79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7C2A9"/>
    <a:srgbClr val="F8DFD2"/>
    <a:srgbClr val="C3E0D3"/>
    <a:srgbClr val="A8E48D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howGuides="1">
      <p:cViewPr>
        <p:scale>
          <a:sx n="85" d="100"/>
          <a:sy n="85" d="100"/>
        </p:scale>
        <p:origin x="-3136" y="-1760"/>
      </p:cViewPr>
      <p:guideLst>
        <p:guide orient="horz" pos="2160"/>
        <p:guide pos="379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4.xml"/><Relationship Id="rId8" Type="http://schemas.openxmlformats.org/officeDocument/2006/relationships/slide" Target="slides/slide3.xml"/><Relationship Id="rId7" Type="http://schemas.openxmlformats.org/officeDocument/2006/relationships/slide" Target="slides/slide2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4" Type="http://schemas.openxmlformats.org/officeDocument/2006/relationships/slideMaster" Target="slideMasters/slideMaster3.xml"/><Relationship Id="rId3" Type="http://schemas.openxmlformats.org/officeDocument/2006/relationships/slideMaster" Target="slideMasters/slideMaster2.xml"/><Relationship Id="rId28" Type="http://schemas.openxmlformats.org/officeDocument/2006/relationships/tags" Target="tags/tag106.xml"/><Relationship Id="rId27" Type="http://schemas.openxmlformats.org/officeDocument/2006/relationships/customXml" Target="../customXml/item1.xml"/><Relationship Id="rId26" Type="http://schemas.openxmlformats.org/officeDocument/2006/relationships/customXmlProps" Target="../customXml/itemProps105.xml"/><Relationship Id="rId25" Type="http://schemas.openxmlformats.org/officeDocument/2006/relationships/tableStyles" Target="tableStyles.xml"/><Relationship Id="rId24" Type="http://schemas.openxmlformats.org/officeDocument/2006/relationships/viewProps" Target="viewProps.xml"/><Relationship Id="rId23" Type="http://schemas.openxmlformats.org/officeDocument/2006/relationships/presProps" Target="presProps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0" Type="http://schemas.openxmlformats.org/officeDocument/2006/relationships/slide" Target="slides/slide15.xml"/><Relationship Id="rId2" Type="http://schemas.openxmlformats.org/officeDocument/2006/relationships/theme" Target="theme/theme1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" Type="http://schemas.openxmlformats.org/officeDocument/2006/relationships/slideMaster" Target="slideMasters/slide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52C524E-E378-4452-BF0A-A0A3866BC767}" type="doc">
      <dgm:prSet loTypeId="urn:microsoft.com/office/officeart/2005/8/layout/gear1" loCatId="relationship" qsTypeId="urn:microsoft.com/office/officeart/2005/8/quickstyle/simple5" qsCatId="simple" csTypeId="urn:microsoft.com/office/officeart/2005/8/colors/accent0_3" csCatId="accent1" phldr="0"/>
      <dgm:spPr/>
    </dgm:pt>
    <dgm:pt modelId="{7E8B1F82-EF80-457C-BED7-75A20D544121}">
      <dgm:prSet phldrT="[文本]" phldr="0" custT="1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/>
            <a:t>得到</a:t>
          </a:r>
          <a:r>
            <a:rPr lang="zh-CN" altLang="en-US" sz="2400" b="1"/>
            <a:t>他人</a:t>
          </a:r>
          <a:r>
            <a:rPr lang="zh-CN" altLang="en-US" sz="2400" b="1"/>
            <a:t>的</a:t>
          </a:r>
          <a:r>
            <a:rPr lang="zh-CN" altLang="en-US" sz="2400" b="1"/>
            <a:t>尊重</a:t>
          </a:r>
          <a:r>
            <a:rPr lang="zh-CN" altLang="en-US" sz="2400" b="1"/>
            <a:t>和</a:t>
          </a:r>
          <a:r>
            <a:rPr lang="zh-CN" altLang="en-US" sz="2400" b="1"/>
            <a:t>认可，</a:t>
          </a:r>
          <a:r>
            <a:rPr lang="zh-CN" altLang="en-US" sz="2400" b="1"/>
            <a:t>实现</a:t>
          </a:r>
          <a:r>
            <a:rPr lang="zh-CN" altLang="en-US" sz="2400" b="1"/>
            <a:t>自身</a:t>
          </a:r>
          <a:r>
            <a:rPr lang="zh-CN" altLang="en-US" sz="2400" b="1"/>
            <a:t>价值</a:t>
          </a:r>
          <a:r>
            <a:rPr lang="zh-CN" altLang="en-US" sz="2400" b="1"/>
            <a:t/>
          </a:r>
          <a:endParaRPr lang="zh-CN" altLang="en-US" sz="2400" b="1"/>
        </a:p>
      </dgm:t>
    </dgm:pt>
    <dgm:pt modelId="{7A599613-81AA-4227-B23E-7E1424FCAFFD}" cxnId="{3F60FB00-1177-44CC-B06D-5A0CDBB088C1}" type="parTrans">
      <dgm:prSet/>
      <dgm:spPr/>
    </dgm:pt>
    <dgm:pt modelId="{388FB089-8815-4CC5-BEC2-8351C6C4D26E}" cxnId="{3F60FB00-1177-44CC-B06D-5A0CDBB088C1}" type="sibTrans">
      <dgm:prSet/>
      <dgm:spPr/>
    </dgm:pt>
    <dgm:pt modelId="{169B2B45-EE9E-4D5E-8F79-2395CEEDDEB9}">
      <dgm:prSet phldrT="[文本]" phldr="0" custT="1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/>
            <a:t>人人</a:t>
          </a:r>
          <a:r>
            <a:rPr lang="zh-CN" altLang="en-US" sz="2000" b="1"/>
            <a:t>都有责任</a:t>
          </a:r>
          <a:r>
            <a:rPr lang="zh-CN" altLang="en-US" sz="2000" b="1"/>
            <a:t>回报社会，</a:t>
          </a:r>
          <a:r>
            <a:rPr lang="zh-CN" altLang="en-US" sz="2000" b="1"/>
            <a:t>提供服务</a:t>
          </a:r>
          <a:r>
            <a:rPr lang="zh-CN" altLang="en-US" sz="2000" b="1"/>
            <a:t/>
          </a:r>
          <a:endParaRPr lang="zh-CN" altLang="en-US" sz="2000" b="1"/>
        </a:p>
      </dgm:t>
    </dgm:pt>
    <dgm:pt modelId="{44DC231B-242F-49CA-BDE1-754DFB780424}" cxnId="{92F5CBDA-EED1-4B96-BBC2-5DAAF0FAFB21}" type="parTrans">
      <dgm:prSet/>
      <dgm:spPr/>
    </dgm:pt>
    <dgm:pt modelId="{9E53AD26-49D7-417F-B52F-7FBB3C332B0F}" cxnId="{92F5CBDA-EED1-4B96-BBC2-5DAAF0FAFB21}" type="sibTrans">
      <dgm:prSet/>
      <dgm:spPr/>
    </dgm:pt>
    <dgm:pt modelId="{A5CBED62-2D3A-4840-A346-4A151325BF8F}">
      <dgm:prSet phldrT="[文本]" phldr="0" custT="1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/>
            <a:t>享用</a:t>
          </a:r>
          <a:r>
            <a:rPr lang="zh-CN" altLang="en-US" sz="2400" b="1"/>
            <a:t>社会</a:t>
          </a:r>
          <a:r>
            <a:rPr lang="zh-CN" altLang="en-US" sz="2400" b="1"/>
            <a:t>提供</a:t>
          </a:r>
          <a:r>
            <a:rPr lang="zh-CN" altLang="en-US" sz="2400" b="1"/>
            <a:t>的</a:t>
          </a:r>
          <a:r>
            <a:rPr lang="zh-CN" altLang="en-US" sz="2400" b="1"/>
            <a:t>条件</a:t>
          </a:r>
          <a:r>
            <a:rPr lang="zh-CN" altLang="en-US" sz="2400" b="1"/>
            <a:t/>
          </a:r>
          <a:endParaRPr lang="zh-CN" altLang="en-US" sz="2400" b="1"/>
        </a:p>
      </dgm:t>
    </dgm:pt>
    <dgm:pt modelId="{52B71577-2B98-4615-891F-0252EEC0143E}" cxnId="{F669DF3A-025C-43EA-8152-B945C4F5BB35}" type="parTrans">
      <dgm:prSet/>
      <dgm:spPr/>
    </dgm:pt>
    <dgm:pt modelId="{D3332EEB-0DA7-4D05-A841-61257CD17616}" cxnId="{F669DF3A-025C-43EA-8152-B945C4F5BB35}" type="sibTrans">
      <dgm:prSet/>
      <dgm:spPr/>
    </dgm:pt>
    <dgm:pt modelId="{0AC678EE-BF41-43CC-9251-D1217E80E25E}" type="pres">
      <dgm:prSet presAssocID="{152C524E-E378-4452-BF0A-A0A3866BC767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AADEDC73-ACB3-45A3-973A-ABF8505B3A7B}" type="pres">
      <dgm:prSet presAssocID="{7E8B1F82-EF80-457C-BED7-75A20D544121}" presName="gear1" presStyleLbl="node1" presStyleIdx="0" presStyleCnt="3">
        <dgm:presLayoutVars>
          <dgm:chMax val="1"/>
          <dgm:bulletEnabled val="1"/>
        </dgm:presLayoutVars>
      </dgm:prSet>
      <dgm:spPr/>
    </dgm:pt>
    <dgm:pt modelId="{FD5126D6-DA6F-4292-A1CD-B9B71E940B47}" type="pres">
      <dgm:prSet presAssocID="{7E8B1F82-EF80-457C-BED7-75A20D544121}" presName="gear1srcNode" presStyleCnt="0"/>
      <dgm:spPr/>
    </dgm:pt>
    <dgm:pt modelId="{38377115-3CED-4DD3-BBC1-2D3BAEE3F400}" type="pres">
      <dgm:prSet presAssocID="{7E8B1F82-EF80-457C-BED7-75A20D544121}" presName="gear1dstNode" presStyleCnt="0"/>
      <dgm:spPr/>
    </dgm:pt>
    <dgm:pt modelId="{F496F5E5-47DD-4BF1-BD06-1907B05D2EC1}" type="pres">
      <dgm:prSet presAssocID="{169B2B45-EE9E-4D5E-8F79-2395CEEDDEB9}" presName="gear2" presStyleLbl="node1" presStyleIdx="1" presStyleCnt="3">
        <dgm:presLayoutVars>
          <dgm:chMax val="1"/>
          <dgm:bulletEnabled val="1"/>
        </dgm:presLayoutVars>
      </dgm:prSet>
      <dgm:spPr/>
    </dgm:pt>
    <dgm:pt modelId="{4B2CC2E8-6009-4937-9137-ADD5DC8273ED}" type="pres">
      <dgm:prSet presAssocID="{169B2B45-EE9E-4D5E-8F79-2395CEEDDEB9}" presName="gear2srcNode" presStyleCnt="0"/>
      <dgm:spPr/>
    </dgm:pt>
    <dgm:pt modelId="{CC1B951D-68BA-4CD8-9775-AEFAFF502CFD}" type="pres">
      <dgm:prSet presAssocID="{169B2B45-EE9E-4D5E-8F79-2395CEEDDEB9}" presName="gear2dstNode" presStyleCnt="0"/>
      <dgm:spPr/>
    </dgm:pt>
    <dgm:pt modelId="{76CE85FB-F342-4BD1-9F0F-FFCA043EA794}" type="pres">
      <dgm:prSet presAssocID="{A5CBED62-2D3A-4840-A346-4A151325BF8F}" presName="gear3" presStyleLbl="node1" presStyleIdx="2" presStyleCnt="3"/>
      <dgm:spPr/>
    </dgm:pt>
    <dgm:pt modelId="{E95A3E6F-3909-46F0-88ED-FD2ABE60E921}" type="pres">
      <dgm:prSet presAssocID="{A5CBED62-2D3A-4840-A346-4A151325BF8F}" presName="gear3tx" presStyleCnt="0">
        <dgm:presLayoutVars>
          <dgm:chMax val="1"/>
          <dgm:bulletEnabled val="1"/>
        </dgm:presLayoutVars>
      </dgm:prSet>
      <dgm:spPr/>
    </dgm:pt>
    <dgm:pt modelId="{7B4C9C98-24B9-4C2D-AE2C-7DA6F48E3628}" type="pres">
      <dgm:prSet presAssocID="{A5CBED62-2D3A-4840-A346-4A151325BF8F}" presName="gear3srcNode" presStyleCnt="0"/>
      <dgm:spPr/>
    </dgm:pt>
    <dgm:pt modelId="{47C1C2C8-E8F0-4BEF-B213-33A25D32490E}" type="pres">
      <dgm:prSet presAssocID="{A5CBED62-2D3A-4840-A346-4A151325BF8F}" presName="gear3dstNode" presStyleCnt="0"/>
      <dgm:spPr/>
    </dgm:pt>
    <dgm:pt modelId="{4FAAE36F-7EB2-4031-8CB6-7228D4CF8085}" type="pres">
      <dgm:prSet presAssocID="{388FB089-8815-4CC5-BEC2-8351C6C4D26E}" presName="connector1" presStyleLbl="sibTrans2D1" presStyleIdx="0" presStyleCnt="3"/>
      <dgm:spPr/>
    </dgm:pt>
    <dgm:pt modelId="{E7D6F9AF-4641-422B-BA8E-29C15AC420EB}" type="pres">
      <dgm:prSet presAssocID="{9E53AD26-49D7-417F-B52F-7FBB3C332B0F}" presName="connector2" presStyleLbl="sibTrans2D1" presStyleIdx="1" presStyleCnt="3"/>
      <dgm:spPr/>
    </dgm:pt>
    <dgm:pt modelId="{FC1BADD2-F83B-463D-AD5E-D94B5D6E0055}" type="pres">
      <dgm:prSet presAssocID="{D3332EEB-0DA7-4D05-A841-61257CD17616}" presName="connector3" presStyleLbl="sibTrans2D1" presStyleIdx="2" presStyleCnt="3"/>
      <dgm:spPr/>
    </dgm:pt>
  </dgm:ptLst>
  <dgm:cxnLst>
    <dgm:cxn modelId="{3F60FB00-1177-44CC-B06D-5A0CDBB088C1}" srcId="{152C524E-E378-4452-BF0A-A0A3866BC767}" destId="{7E8B1F82-EF80-457C-BED7-75A20D544121}" srcOrd="0" destOrd="0" parTransId="{7A599613-81AA-4227-B23E-7E1424FCAFFD}" sibTransId="{388FB089-8815-4CC5-BEC2-8351C6C4D26E}"/>
    <dgm:cxn modelId="{92F5CBDA-EED1-4B96-BBC2-5DAAF0FAFB21}" srcId="{152C524E-E378-4452-BF0A-A0A3866BC767}" destId="{169B2B45-EE9E-4D5E-8F79-2395CEEDDEB9}" srcOrd="1" destOrd="0" parTransId="{44DC231B-242F-49CA-BDE1-754DFB780424}" sibTransId="{9E53AD26-49D7-417F-B52F-7FBB3C332B0F}"/>
    <dgm:cxn modelId="{F669DF3A-025C-43EA-8152-B945C4F5BB35}" srcId="{152C524E-E378-4452-BF0A-A0A3866BC767}" destId="{A5CBED62-2D3A-4840-A346-4A151325BF8F}" srcOrd="2" destOrd="0" parTransId="{52B71577-2B98-4615-891F-0252EEC0143E}" sibTransId="{D3332EEB-0DA7-4D05-A841-61257CD17616}"/>
    <dgm:cxn modelId="{0147C092-2E95-42C4-962A-1FBB922304D0}" type="presOf" srcId="{152C524E-E378-4452-BF0A-A0A3866BC767}" destId="{0AC678EE-BF41-43CC-9251-D1217E80E25E}" srcOrd="0" destOrd="0" presId="urn:microsoft.com/office/officeart/2005/8/layout/gear1"/>
    <dgm:cxn modelId="{08CD43D4-2F3E-4B04-A86C-FBC56E3A4CCC}" type="presParOf" srcId="{0AC678EE-BF41-43CC-9251-D1217E80E25E}" destId="{AADEDC73-ACB3-45A3-973A-ABF8505B3A7B}" srcOrd="0" destOrd="0" presId="urn:microsoft.com/office/officeart/2005/8/layout/gear1"/>
    <dgm:cxn modelId="{35DB4EDB-3027-4A4C-9002-49C03ADF9F44}" type="presOf" srcId="{7E8B1F82-EF80-457C-BED7-75A20D544121}" destId="{AADEDC73-ACB3-45A3-973A-ABF8505B3A7B}" srcOrd="0" destOrd="0" presId="urn:microsoft.com/office/officeart/2005/8/layout/gear1"/>
    <dgm:cxn modelId="{3500CD85-50AF-48BB-B60A-1692EEC530EB}" type="presParOf" srcId="{0AC678EE-BF41-43CC-9251-D1217E80E25E}" destId="{FD5126D6-DA6F-4292-A1CD-B9B71E940B47}" srcOrd="1" destOrd="0" presId="urn:microsoft.com/office/officeart/2005/8/layout/gear1"/>
    <dgm:cxn modelId="{6662B84E-3AC0-4DB4-BF5F-34D08B41C5B1}" type="presOf" srcId="{7E8B1F82-EF80-457C-BED7-75A20D544121}" destId="{FD5126D6-DA6F-4292-A1CD-B9B71E940B47}" srcOrd="0" destOrd="0" presId="urn:microsoft.com/office/officeart/2005/8/layout/gear1"/>
    <dgm:cxn modelId="{6C9BF901-A796-44CE-AD90-E64C8C96AD34}" type="presParOf" srcId="{0AC678EE-BF41-43CC-9251-D1217E80E25E}" destId="{38377115-3CED-4DD3-BBC1-2D3BAEE3F400}" srcOrd="2" destOrd="0" presId="urn:microsoft.com/office/officeart/2005/8/layout/gear1"/>
    <dgm:cxn modelId="{D7D7DE12-FADA-4338-91B1-22B01F0F0F00}" type="presOf" srcId="{7E8B1F82-EF80-457C-BED7-75A20D544121}" destId="{38377115-3CED-4DD3-BBC1-2D3BAEE3F400}" srcOrd="0" destOrd="0" presId="urn:microsoft.com/office/officeart/2005/8/layout/gear1"/>
    <dgm:cxn modelId="{A0DB2657-EAA4-48B3-830C-AE30E7F45A14}" type="presParOf" srcId="{0AC678EE-BF41-43CC-9251-D1217E80E25E}" destId="{F496F5E5-47DD-4BF1-BD06-1907B05D2EC1}" srcOrd="3" destOrd="0" presId="urn:microsoft.com/office/officeart/2005/8/layout/gear1"/>
    <dgm:cxn modelId="{4D5CED43-0578-4782-94B2-66270BF27733}" type="presOf" srcId="{169B2B45-EE9E-4D5E-8F79-2395CEEDDEB9}" destId="{F496F5E5-47DD-4BF1-BD06-1907B05D2EC1}" srcOrd="0" destOrd="0" presId="urn:microsoft.com/office/officeart/2005/8/layout/gear1"/>
    <dgm:cxn modelId="{F2197222-49F8-491C-9DDE-E1B5B8E83287}" type="presParOf" srcId="{0AC678EE-BF41-43CC-9251-D1217E80E25E}" destId="{4B2CC2E8-6009-4937-9137-ADD5DC8273ED}" srcOrd="4" destOrd="0" presId="urn:microsoft.com/office/officeart/2005/8/layout/gear1"/>
    <dgm:cxn modelId="{DF5342B0-FE8F-4C3C-8461-5DB1471A6491}" type="presOf" srcId="{169B2B45-EE9E-4D5E-8F79-2395CEEDDEB9}" destId="{4B2CC2E8-6009-4937-9137-ADD5DC8273ED}" srcOrd="0" destOrd="0" presId="urn:microsoft.com/office/officeart/2005/8/layout/gear1"/>
    <dgm:cxn modelId="{1B77BE93-F271-4AAA-AE9D-C1A45635DAEE}" type="presParOf" srcId="{0AC678EE-BF41-43CC-9251-D1217E80E25E}" destId="{CC1B951D-68BA-4CD8-9775-AEFAFF502CFD}" srcOrd="5" destOrd="0" presId="urn:microsoft.com/office/officeart/2005/8/layout/gear1"/>
    <dgm:cxn modelId="{47045074-6F87-404D-9543-E583864E3F78}" type="presOf" srcId="{169B2B45-EE9E-4D5E-8F79-2395CEEDDEB9}" destId="{CC1B951D-68BA-4CD8-9775-AEFAFF502CFD}" srcOrd="0" destOrd="0" presId="urn:microsoft.com/office/officeart/2005/8/layout/gear1"/>
    <dgm:cxn modelId="{D4738F5C-9D46-4181-833B-6298E2B82A5F}" type="presParOf" srcId="{0AC678EE-BF41-43CC-9251-D1217E80E25E}" destId="{76CE85FB-F342-4BD1-9F0F-FFCA043EA794}" srcOrd="6" destOrd="0" presId="urn:microsoft.com/office/officeart/2005/8/layout/gear1"/>
    <dgm:cxn modelId="{34014332-32C2-4927-BFBA-9694FC857311}" type="presOf" srcId="{A5CBED62-2D3A-4840-A346-4A151325BF8F}" destId="{76CE85FB-F342-4BD1-9F0F-FFCA043EA794}" srcOrd="0" destOrd="0" presId="urn:microsoft.com/office/officeart/2005/8/layout/gear1"/>
    <dgm:cxn modelId="{66F46F47-294E-45DD-B1A5-AF60337EED61}" type="presParOf" srcId="{0AC678EE-BF41-43CC-9251-D1217E80E25E}" destId="{E95A3E6F-3909-46F0-88ED-FD2ABE60E921}" srcOrd="7" destOrd="0" presId="urn:microsoft.com/office/officeart/2005/8/layout/gear1"/>
    <dgm:cxn modelId="{DBC16D04-4D05-4B62-B93F-BB722F0226E7}" type="presOf" srcId="{A5CBED62-2D3A-4840-A346-4A151325BF8F}" destId="{E95A3E6F-3909-46F0-88ED-FD2ABE60E921}" srcOrd="1" destOrd="0" presId="urn:microsoft.com/office/officeart/2005/8/layout/gear1"/>
    <dgm:cxn modelId="{CCAEB265-117D-4DB9-81A4-4E99880D3A5C}" type="presParOf" srcId="{0AC678EE-BF41-43CC-9251-D1217E80E25E}" destId="{7B4C9C98-24B9-4C2D-AE2C-7DA6F48E3628}" srcOrd="8" destOrd="0" presId="urn:microsoft.com/office/officeart/2005/8/layout/gear1"/>
    <dgm:cxn modelId="{B45F22AC-4062-40F3-A2D8-6F89FFCBE7D7}" type="presOf" srcId="{A5CBED62-2D3A-4840-A346-4A151325BF8F}" destId="{7B4C9C98-24B9-4C2D-AE2C-7DA6F48E3628}" srcOrd="0" destOrd="0" presId="urn:microsoft.com/office/officeart/2005/8/layout/gear1"/>
    <dgm:cxn modelId="{FBA63482-9BCE-4CAB-81C6-F6BD21087CDB}" type="presParOf" srcId="{0AC678EE-BF41-43CC-9251-D1217E80E25E}" destId="{47C1C2C8-E8F0-4BEF-B213-33A25D32490E}" srcOrd="9" destOrd="0" presId="urn:microsoft.com/office/officeart/2005/8/layout/gear1"/>
    <dgm:cxn modelId="{0BF28B8E-9B4C-4316-97AE-5871F08632C5}" type="presOf" srcId="{A5CBED62-2D3A-4840-A346-4A151325BF8F}" destId="{47C1C2C8-E8F0-4BEF-B213-33A25D32490E}" srcOrd="0" destOrd="0" presId="urn:microsoft.com/office/officeart/2005/8/layout/gear1"/>
    <dgm:cxn modelId="{9226DE50-0EEF-42F1-B227-001BF67863C0}" type="presParOf" srcId="{0AC678EE-BF41-43CC-9251-D1217E80E25E}" destId="{4FAAE36F-7EB2-4031-8CB6-7228D4CF8085}" srcOrd="10" destOrd="0" presId="urn:microsoft.com/office/officeart/2005/8/layout/gear1"/>
    <dgm:cxn modelId="{28396CBA-7CC4-437A-B1E2-3F6D435D0A77}" type="presOf" srcId="{388FB089-8815-4CC5-BEC2-8351C6C4D26E}" destId="{4FAAE36F-7EB2-4031-8CB6-7228D4CF8085}" srcOrd="0" destOrd="0" presId="urn:microsoft.com/office/officeart/2005/8/layout/gear1"/>
    <dgm:cxn modelId="{F33EF86F-B5A7-4B8D-8D88-B0864423A9C6}" type="presParOf" srcId="{0AC678EE-BF41-43CC-9251-D1217E80E25E}" destId="{E7D6F9AF-4641-422B-BA8E-29C15AC420EB}" srcOrd="11" destOrd="0" presId="urn:microsoft.com/office/officeart/2005/8/layout/gear1"/>
    <dgm:cxn modelId="{217B1B73-0FF5-430B-8345-E4DF0E8545F8}" type="presOf" srcId="{9E53AD26-49D7-417F-B52F-7FBB3C332B0F}" destId="{E7D6F9AF-4641-422B-BA8E-29C15AC420EB}" srcOrd="0" destOrd="0" presId="urn:microsoft.com/office/officeart/2005/8/layout/gear1"/>
    <dgm:cxn modelId="{85AEC5CE-A5A8-45D9-95CE-6D466B88260F}" type="presParOf" srcId="{0AC678EE-BF41-43CC-9251-D1217E80E25E}" destId="{FC1BADD2-F83B-463D-AD5E-D94B5D6E0055}" srcOrd="12" destOrd="0" presId="urn:microsoft.com/office/officeart/2005/8/layout/gear1"/>
    <dgm:cxn modelId="{9ACAD0CE-00D7-4D4D-AD6D-7719B77AC193}" type="presOf" srcId="{D3332EEB-0DA7-4D05-A841-61257CD17616}" destId="{FC1BADD2-F83B-463D-AD5E-D94B5D6E0055}" srcOrd="0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组合 1"/>
      <dsp:cNvGrpSpPr/>
    </dsp:nvGrpSpPr>
    <dsp:grpSpPr>
      <a:xfrm>
        <a:off x="0" y="0"/>
        <a:ext cx="5418455" cy="5418455"/>
        <a:chOff x="0" y="0"/>
        <a:chExt cx="5418455" cy="5418455"/>
      </a:xfrm>
    </dsp:grpSpPr>
    <dsp:sp modelId="{AADEDC73-ACB3-45A3-973A-ABF8505B3A7B}">
      <dsp:nvSpPr>
        <dsp:cNvPr id="3" name="形状 2"/>
        <dsp:cNvSpPr/>
      </dsp:nvSpPr>
      <dsp:spPr bwMode="white">
        <a:xfrm>
          <a:off x="3820700" y="2438305"/>
          <a:ext cx="2980150" cy="2980150"/>
        </a:xfrm>
        <a:prstGeom prst="gear9">
          <a:avLst/>
        </a:prstGeom>
      </dsp:spPr>
      <dsp:style>
        <a:lnRef idx="0">
          <a:schemeClr val="lt2"/>
        </a:lnRef>
        <a:fillRef idx="3">
          <a:schemeClr val="dk2"/>
        </a:fillRef>
        <a:effectRef idx="3">
          <a:scrgbClr r="0" g="0" b="0"/>
        </a:effectRef>
        <a:fontRef idx="minor">
          <a:schemeClr val="lt1"/>
        </a:fontRef>
      </dsp:style>
      <dsp:txBody>
        <a:bodyPr vert="horz" wrap="square" lIns="30480" tIns="30480" rIns="30480" bIns="30480" anchor="ctr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/>
            <a:t>得到</a:t>
          </a:r>
          <a:r>
            <a:rPr lang="zh-CN" altLang="en-US" sz="2400" b="1"/>
            <a:t>他人</a:t>
          </a:r>
          <a:r>
            <a:rPr lang="zh-CN" altLang="en-US" sz="2400" b="1"/>
            <a:t>的</a:t>
          </a:r>
          <a:r>
            <a:rPr lang="zh-CN" altLang="en-US" sz="2400" b="1"/>
            <a:t>尊重</a:t>
          </a:r>
          <a:r>
            <a:rPr lang="zh-CN" altLang="en-US" sz="2400" b="1"/>
            <a:t>和</a:t>
          </a:r>
          <a:r>
            <a:rPr lang="zh-CN" altLang="en-US" sz="2400" b="1"/>
            <a:t>认可，</a:t>
          </a:r>
          <a:r>
            <a:rPr lang="zh-CN" altLang="en-US" sz="2400" b="1"/>
            <a:t>实现</a:t>
          </a:r>
          <a:r>
            <a:rPr lang="zh-CN" altLang="en-US" sz="2400" b="1"/>
            <a:t>自身</a:t>
          </a:r>
          <a:r>
            <a:rPr lang="zh-CN" altLang="en-US" sz="2400" b="1"/>
            <a:t>价值</a:t>
          </a:r>
          <a:endParaRPr lang="zh-CN" altLang="en-US" sz="2400" b="1"/>
        </a:p>
      </dsp:txBody>
      <dsp:txXfrm>
        <a:off x="3820700" y="2438305"/>
        <a:ext cx="2980150" cy="2980150"/>
      </dsp:txXfrm>
    </dsp:sp>
    <dsp:sp modelId="{F496F5E5-47DD-4BF1-BD06-1907B05D2EC1}">
      <dsp:nvSpPr>
        <dsp:cNvPr id="6" name="形状 5"/>
        <dsp:cNvSpPr/>
      </dsp:nvSpPr>
      <dsp:spPr bwMode="white">
        <a:xfrm>
          <a:off x="2086794" y="1733906"/>
          <a:ext cx="2167382" cy="2167382"/>
        </a:xfrm>
        <a:prstGeom prst="gear6">
          <a:avLst/>
        </a:prstGeom>
      </dsp:spPr>
      <dsp:style>
        <a:lnRef idx="0">
          <a:schemeClr val="lt2"/>
        </a:lnRef>
        <a:fillRef idx="3">
          <a:schemeClr val="dk2"/>
        </a:fillRef>
        <a:effectRef idx="3">
          <a:scrgbClr r="0" g="0" b="0"/>
        </a:effectRef>
        <a:fontRef idx="minor">
          <a:schemeClr val="lt1"/>
        </a:fontRef>
      </dsp:style>
      <dsp:txBody>
        <a:bodyPr vert="horz" wrap="square" lIns="25400" tIns="25400" rIns="25400" bIns="25400" anchor="ctr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/>
            <a:t>人人</a:t>
          </a:r>
          <a:r>
            <a:rPr lang="zh-CN" altLang="en-US" sz="2000" b="1"/>
            <a:t>都有责任</a:t>
          </a:r>
          <a:r>
            <a:rPr lang="zh-CN" altLang="en-US" sz="2000" b="1"/>
            <a:t>回报社会，</a:t>
          </a:r>
          <a:r>
            <a:rPr lang="zh-CN" altLang="en-US" sz="2000" b="1"/>
            <a:t>提供服务</a:t>
          </a:r>
          <a:endParaRPr lang="zh-CN" altLang="en-US" sz="2000" b="1"/>
        </a:p>
      </dsp:txBody>
      <dsp:txXfrm>
        <a:off x="2086794" y="1733906"/>
        <a:ext cx="2167382" cy="2167382"/>
      </dsp:txXfrm>
    </dsp:sp>
    <dsp:sp modelId="{76CE85FB-F342-4BD1-9F0F-FFCA043EA794}">
      <dsp:nvSpPr>
        <dsp:cNvPr id="9" name="形状 8"/>
        <dsp:cNvSpPr/>
      </dsp:nvSpPr>
      <dsp:spPr bwMode="white">
        <a:xfrm rot="-900000">
          <a:off x="3300749" y="238633"/>
          <a:ext cx="2123592" cy="2123592"/>
        </a:xfrm>
        <a:prstGeom prst="gear6">
          <a:avLst/>
        </a:prstGeom>
      </dsp:spPr>
      <dsp:style>
        <a:lnRef idx="0">
          <a:schemeClr val="lt2"/>
        </a:lnRef>
        <a:fillRef idx="3">
          <a:schemeClr val="dk2"/>
        </a:fillRef>
        <a:effectRef idx="3">
          <a:scrgbClr r="0" g="0" b="0"/>
        </a:effectRef>
        <a:fontRef idx="minor">
          <a:schemeClr val="lt1"/>
        </a:fontRef>
      </dsp:style>
      <dsp:txBody>
        <a:bodyPr vert="horz" wrap="square" lIns="30480" tIns="30480" rIns="30480" bIns="30480" anchor="ctr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/>
            <a:t>享用</a:t>
          </a:r>
          <a:r>
            <a:rPr lang="zh-CN" altLang="en-US" sz="2400" b="1"/>
            <a:t>社会</a:t>
          </a:r>
          <a:r>
            <a:rPr lang="zh-CN" altLang="en-US" sz="2400" b="1"/>
            <a:t>提供</a:t>
          </a:r>
          <a:r>
            <a:rPr lang="zh-CN" altLang="en-US" sz="2400" b="1"/>
            <a:t>的</a:t>
          </a:r>
          <a:r>
            <a:rPr lang="zh-CN" altLang="en-US" sz="2400" b="1"/>
            <a:t>条件</a:t>
          </a:r>
          <a:endParaRPr lang="zh-CN" altLang="en-US" sz="2400" b="1"/>
        </a:p>
      </dsp:txBody>
      <dsp:txXfrm rot="-900000">
        <a:off x="3300749" y="238633"/>
        <a:ext cx="2123592" cy="2123592"/>
      </dsp:txXfrm>
    </dsp:sp>
    <dsp:sp modelId="{4FAAE36F-7EB2-4031-8CB6-7228D4CF8085}">
      <dsp:nvSpPr>
        <dsp:cNvPr id="12" name="环形箭头 11"/>
        <dsp:cNvSpPr/>
      </dsp:nvSpPr>
      <dsp:spPr bwMode="white">
        <a:xfrm>
          <a:off x="3610432" y="1986003"/>
          <a:ext cx="3804162" cy="3804162"/>
        </a:xfrm>
        <a:prstGeom prst="circularArrow">
          <a:avLst>
            <a:gd name="adj1" fmla="val 5000"/>
            <a:gd name="adj2" fmla="val 360000"/>
            <a:gd name="adj3" fmla="val 2478320"/>
            <a:gd name="adj4" fmla="val 15812327"/>
            <a:gd name="adj5" fmla="val 5500"/>
          </a:avLst>
        </a:prstGeom>
      </dsp:spPr>
      <dsp:style>
        <a:lnRef idx="0">
          <a:schemeClr val="dk2">
            <a:tint val="60000"/>
          </a:schemeClr>
        </a:lnRef>
        <a:fillRef idx="3">
          <a:schemeClr val="dk2">
            <a:tint val="60000"/>
          </a:schemeClr>
        </a:fillRef>
        <a:effectRef idx="3">
          <a:scrgbClr r="0" g="0" b="0"/>
        </a:effectRef>
        <a:fontRef idx="minor">
          <a:schemeClr val="lt1"/>
        </a:fontRef>
      </dsp:style>
      <dsp:txXfrm>
        <a:off x="3610432" y="1986003"/>
        <a:ext cx="3804162" cy="3804162"/>
      </dsp:txXfrm>
    </dsp:sp>
    <dsp:sp modelId="{E7D6F9AF-4641-422B-BA8E-29C15AC420EB}">
      <dsp:nvSpPr>
        <dsp:cNvPr id="13" name="形状 12"/>
        <dsp:cNvSpPr/>
      </dsp:nvSpPr>
      <dsp:spPr bwMode="white">
        <a:xfrm>
          <a:off x="1765538" y="1311676"/>
          <a:ext cx="2646373" cy="2646373"/>
        </a:xfrm>
        <a:prstGeom prst="leftCircularArrow">
          <a:avLst>
            <a:gd name="adj1" fmla="val 5000"/>
            <a:gd name="adj2" fmla="val -360000"/>
            <a:gd name="adj3" fmla="val 10419125"/>
            <a:gd name="adj4" fmla="val 14837806"/>
            <a:gd name="adj5" fmla="val 5500"/>
          </a:avLst>
        </a:prstGeom>
      </dsp:spPr>
      <dsp:style>
        <a:lnRef idx="0">
          <a:schemeClr val="dk2">
            <a:tint val="60000"/>
          </a:schemeClr>
        </a:lnRef>
        <a:fillRef idx="3">
          <a:schemeClr val="dk2">
            <a:tint val="60000"/>
          </a:schemeClr>
        </a:fillRef>
        <a:effectRef idx="3">
          <a:scrgbClr r="0" g="0" b="0"/>
        </a:effectRef>
        <a:fontRef idx="minor">
          <a:schemeClr val="lt1"/>
        </a:fontRef>
      </dsp:style>
      <dsp:txXfrm>
        <a:off x="1765538" y="1311676"/>
        <a:ext cx="2646373" cy="2646373"/>
      </dsp:txXfrm>
    </dsp:sp>
    <dsp:sp modelId="{FC1BADD2-F83B-463D-AD5E-D94B5D6E0055}">
      <dsp:nvSpPr>
        <dsp:cNvPr id="14" name="环形箭头 13"/>
        <dsp:cNvSpPr/>
      </dsp:nvSpPr>
      <dsp:spPr bwMode="white">
        <a:xfrm>
          <a:off x="2860203" y="-181104"/>
          <a:ext cx="2886953" cy="2886953"/>
        </a:xfrm>
        <a:prstGeom prst="circularArrow">
          <a:avLst>
            <a:gd name="adj1" fmla="val 5000"/>
            <a:gd name="adj2" fmla="val 360000"/>
            <a:gd name="adj3" fmla="val 13347948"/>
            <a:gd name="adj4" fmla="val 10508220"/>
            <a:gd name="adj5" fmla="val 5500"/>
          </a:avLst>
        </a:prstGeom>
      </dsp:spPr>
      <dsp:style>
        <a:lnRef idx="0">
          <a:schemeClr val="dk2">
            <a:tint val="60000"/>
          </a:schemeClr>
        </a:lnRef>
        <a:fillRef idx="3">
          <a:schemeClr val="dk2">
            <a:tint val="60000"/>
          </a:schemeClr>
        </a:fillRef>
        <a:effectRef idx="3">
          <a:scrgbClr r="0" g="0" b="0"/>
        </a:effectRef>
        <a:fontRef idx="minor">
          <a:schemeClr val="lt1"/>
        </a:fontRef>
      </dsp:style>
      <dsp:txXfrm>
        <a:off x="2860203" y="-181104"/>
        <a:ext cx="2886953" cy="2886953"/>
      </dsp:txXfrm>
    </dsp:sp>
    <dsp:sp modelId="{FD5126D6-DA6F-4292-A1CD-B9B71E940B47}">
      <dsp:nvSpPr>
        <dsp:cNvPr id="4" name="矩形 3" hidden="1"/>
        <dsp:cNvSpPr/>
      </dsp:nvSpPr>
      <dsp:spPr>
        <a:xfrm>
          <a:off x="5283683" y="2167382"/>
          <a:ext cx="36000" cy="36000"/>
        </a:xfrm>
        <a:prstGeom prst="rect">
          <a:avLst/>
        </a:prstGeom>
      </dsp:spPr>
      <dsp:txXfrm>
        <a:off x="5283683" y="2167382"/>
        <a:ext cx="36000" cy="36000"/>
      </dsp:txXfrm>
    </dsp:sp>
    <dsp:sp modelId="{38377115-3CED-4DD3-BBC1-2D3BAEE3F400}">
      <dsp:nvSpPr>
        <dsp:cNvPr id="5" name="矩形 4" hidden="1"/>
        <dsp:cNvSpPr/>
      </dsp:nvSpPr>
      <dsp:spPr>
        <a:xfrm>
          <a:off x="6656481" y="5147532"/>
          <a:ext cx="36000" cy="36000"/>
        </a:xfrm>
        <a:prstGeom prst="rect">
          <a:avLst/>
        </a:prstGeom>
      </dsp:spPr>
      <dsp:txXfrm>
        <a:off x="6656481" y="5147532"/>
        <a:ext cx="36000" cy="36000"/>
      </dsp:txXfrm>
    </dsp:sp>
    <dsp:sp modelId="{4B2CC2E8-6009-4937-9137-ADD5DC8273ED}">
      <dsp:nvSpPr>
        <dsp:cNvPr id="7" name="矩形 6" hidden="1"/>
        <dsp:cNvSpPr/>
      </dsp:nvSpPr>
      <dsp:spPr>
        <a:xfrm>
          <a:off x="2628640" y="1517167"/>
          <a:ext cx="36000" cy="36000"/>
        </a:xfrm>
        <a:prstGeom prst="rect">
          <a:avLst/>
        </a:prstGeom>
      </dsp:spPr>
      <dsp:txXfrm>
        <a:off x="2628640" y="1517167"/>
        <a:ext cx="36000" cy="36000"/>
      </dsp:txXfrm>
    </dsp:sp>
    <dsp:sp modelId="{CC1B951D-68BA-4CD8-9775-AEFAFF502CFD}">
      <dsp:nvSpPr>
        <dsp:cNvPr id="8" name="矩形 7" hidden="1"/>
        <dsp:cNvSpPr/>
      </dsp:nvSpPr>
      <dsp:spPr>
        <a:xfrm>
          <a:off x="1924241" y="2871781"/>
          <a:ext cx="36000" cy="36000"/>
        </a:xfrm>
        <a:prstGeom prst="rect">
          <a:avLst/>
        </a:prstGeom>
      </dsp:spPr>
      <dsp:txXfrm>
        <a:off x="1924241" y="2871781"/>
        <a:ext cx="36000" cy="36000"/>
      </dsp:txXfrm>
    </dsp:sp>
    <dsp:sp modelId="{7B4C9C98-24B9-4C2D-AE2C-7DA6F48E3628}">
      <dsp:nvSpPr>
        <dsp:cNvPr id="10" name="矩形 9" hidden="1"/>
        <dsp:cNvSpPr/>
      </dsp:nvSpPr>
      <dsp:spPr>
        <a:xfrm>
          <a:off x="3007932" y="1354614"/>
          <a:ext cx="36000" cy="36000"/>
        </a:xfrm>
        <a:prstGeom prst="rect">
          <a:avLst/>
        </a:prstGeom>
      </dsp:spPr>
      <dsp:txXfrm>
        <a:off x="3007932" y="1354614"/>
        <a:ext cx="36000" cy="36000"/>
      </dsp:txXfrm>
    </dsp:sp>
    <dsp:sp modelId="{47C1C2C8-E8F0-4BEF-B213-33A25D32490E}">
      <dsp:nvSpPr>
        <dsp:cNvPr id="11" name="矩形 10" hidden="1"/>
        <dsp:cNvSpPr/>
      </dsp:nvSpPr>
      <dsp:spPr>
        <a:xfrm>
          <a:off x="3441408" y="270923"/>
          <a:ext cx="36000" cy="36000"/>
        </a:xfrm>
        <a:prstGeom prst="rect">
          <a:avLst/>
        </a:prstGeom>
      </dsp:spPr>
      <dsp:txXfrm>
        <a:off x="3441408" y="270923"/>
        <a:ext cx="36000" cy="36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type="gear6" r:blip="" rot="-15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srcNode" val="gear1srcNode"/>
          <dgm:param type="dstNode" val="gear1dstNode"/>
          <dgm:param type="connRout" val="curv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srcNode" val="gear2srcNode"/>
          <dgm:param type="dstNode" val="gear2dstNode"/>
          <dgm:param type="connRout" val="curv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srcNode" val="gear3srcNode"/>
          <dgm:param type="dstNode" val="gear3dstNode"/>
          <dgm:param type="connRout" val="curv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AC63C8-D726-4D8C-9A36-F5E3CC486533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C76618-DE28-446A-AAD8-45B8B9C1994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C76618-DE28-446A-AAD8-45B8B9C1994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C76618-DE28-446A-AAD8-45B8B9C1994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C76618-DE28-446A-AAD8-45B8B9C1994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C76618-DE28-446A-AAD8-45B8B9C1994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C76618-DE28-446A-AAD8-45B8B9C1994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C76618-DE28-446A-AAD8-45B8B9C1994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C76618-DE28-446A-AAD8-45B8B9C1994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11EA2-1937-4863-9820-D82479E9C30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9A792-B249-4DFA-9BEF-E33A7B68D6C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 advClick="0" advTm="0">
        <p14:doors dir="vert"/>
      </p:transition>
    </mc:Choice>
    <mc:Fallback>
      <p:transition spd="slow" advClick="0" advTm="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11EA2-1937-4863-9820-D82479E9C30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9A792-B249-4DFA-9BEF-E33A7B68D6C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 advClick="0" advTm="0">
        <p14:doors dir="vert"/>
      </p:transition>
    </mc:Choice>
    <mc:Fallback>
      <p:transition spd="slow" advClick="0" advTm="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11EA2-1937-4863-9820-D82479E9C30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9A792-B249-4DFA-9BEF-E33A7B68D6C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 advClick="0" advTm="0">
        <p14:doors dir="vert"/>
      </p:transition>
    </mc:Choice>
    <mc:Fallback>
      <p:transition spd="slow" advClick="0" advTm="0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18D63-59F0-4224-9A5F-F3D0BD2B151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3CB10-DCB7-489F-A692-65910054D75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 advClick="0" advTm="0">
        <p14:doors dir="vert"/>
      </p:transition>
    </mc:Choice>
    <mc:Fallback>
      <p:transition spd="slow" advClick="0" advTm="0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18D63-59F0-4224-9A5F-F3D0BD2B151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3CB10-DCB7-489F-A692-65910054D75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 advClick="0" advTm="0">
        <p14:doors dir="vert"/>
      </p:transition>
    </mc:Choice>
    <mc:Fallback>
      <p:transition spd="slow" advClick="0" advTm="0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18D63-59F0-4224-9A5F-F3D0BD2B151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3CB10-DCB7-489F-A692-65910054D75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 advClick="0" advTm="0">
        <p14:doors dir="vert"/>
      </p:transition>
    </mc:Choice>
    <mc:Fallback>
      <p:transition spd="slow" advClick="0" advTm="0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18D63-59F0-4224-9A5F-F3D0BD2B151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3CB10-DCB7-489F-A692-65910054D75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 advClick="0" advTm="0">
        <p14:doors dir="vert"/>
      </p:transition>
    </mc:Choice>
    <mc:Fallback>
      <p:transition spd="slow" advClick="0" advTm="0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18D63-59F0-4224-9A5F-F3D0BD2B151F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3CB10-DCB7-489F-A692-65910054D75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 advClick="0" advTm="0">
        <p14:doors dir="vert"/>
      </p:transition>
    </mc:Choice>
    <mc:Fallback>
      <p:transition spd="slow" advClick="0" advTm="0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18D63-59F0-4224-9A5F-F3D0BD2B151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3CB10-DCB7-489F-A692-65910054D75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 advClick="0" advTm="0">
        <p14:doors dir="vert"/>
      </p:transition>
    </mc:Choice>
    <mc:Fallback>
      <p:transition spd="slow" advClick="0" advTm="0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18D63-59F0-4224-9A5F-F3D0BD2B151F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3CB10-DCB7-489F-A692-65910054D75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 advClick="0" advTm="0">
        <p14:doors dir="vert"/>
      </p:transition>
    </mc:Choice>
    <mc:Fallback>
      <p:transition spd="slow" advClick="0" advTm="0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18D63-59F0-4224-9A5F-F3D0BD2B151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3CB10-DCB7-489F-A692-65910054D75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 advClick="0" advTm="0">
        <p14:doors dir="vert"/>
      </p:transition>
    </mc:Choice>
    <mc:Fallback>
      <p:transition spd="slow" advClick="0" advTm="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11EA2-1937-4863-9820-D82479E9C30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9A792-B249-4DFA-9BEF-E33A7B68D6C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 advClick="0" advTm="0">
        <p14:doors dir="vert"/>
      </p:transition>
    </mc:Choice>
    <mc:Fallback>
      <p:transition spd="slow" advClick="0" advTm="0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18D63-59F0-4224-9A5F-F3D0BD2B151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3CB10-DCB7-489F-A692-65910054D75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 advClick="0" advTm="0">
        <p14:doors dir="vert"/>
      </p:transition>
    </mc:Choice>
    <mc:Fallback>
      <p:transition spd="slow" advClick="0" advTm="0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18D63-59F0-4224-9A5F-F3D0BD2B151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3CB10-DCB7-489F-A692-65910054D75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 advClick="0" advTm="0">
        <p14:doors dir="vert"/>
      </p:transition>
    </mc:Choice>
    <mc:Fallback>
      <p:transition spd="slow" advClick="0" advTm="0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18D63-59F0-4224-9A5F-F3D0BD2B151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3CB10-DCB7-489F-A692-65910054D75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 advClick="0" advTm="0">
        <p14:doors dir="vert"/>
      </p:transition>
    </mc:Choice>
    <mc:Fallback>
      <p:transition spd="slow" advClick="0" advTm="0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D1544-3353-4B8A-BDF9-8BA847236FA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7BEB8F-7BB9-4A20-A457-4B1424C4BDB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 advClick="0" advTm="0">
        <p14:doors dir="vert"/>
      </p:transition>
    </mc:Choice>
    <mc:Fallback>
      <p:transition spd="slow" advClick="0" advTm="0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D1544-3353-4B8A-BDF9-8BA847236FA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7BEB8F-7BB9-4A20-A457-4B1424C4BDB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 advClick="0" advTm="0">
        <p14:doors dir="vert"/>
      </p:transition>
    </mc:Choice>
    <mc:Fallback>
      <p:transition spd="slow" advClick="0" advTm="0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D1544-3353-4B8A-BDF9-8BA847236FA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7BEB8F-7BB9-4A20-A457-4B1424C4BDB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 advClick="0" advTm="0">
        <p14:doors dir="vert"/>
      </p:transition>
    </mc:Choice>
    <mc:Fallback>
      <p:transition spd="slow" advClick="0" advTm="0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D1544-3353-4B8A-BDF9-8BA847236FA3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7BEB8F-7BB9-4A20-A457-4B1424C4BDB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 advClick="0" advTm="0">
        <p14:doors dir="vert"/>
      </p:transition>
    </mc:Choice>
    <mc:Fallback>
      <p:transition spd="slow" advClick="0" advTm="0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D1544-3353-4B8A-BDF9-8BA847236FA3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7BEB8F-7BB9-4A20-A457-4B1424C4BDB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 advClick="0" advTm="0">
        <p14:doors dir="vert"/>
      </p:transition>
    </mc:Choice>
    <mc:Fallback>
      <p:transition spd="slow" advClick="0" advTm="0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D1544-3353-4B8A-BDF9-8BA847236FA3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7BEB8F-7BB9-4A20-A457-4B1424C4BDB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 advClick="0" advTm="0">
        <p14:doors dir="vert"/>
      </p:transition>
    </mc:Choice>
    <mc:Fallback>
      <p:transition spd="slow" advClick="0" advTm="0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D1544-3353-4B8A-BDF9-8BA847236FA3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7BEB8F-7BB9-4A20-A457-4B1424C4BDB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 advClick="0" advTm="0">
        <p14:doors dir="vert"/>
      </p:transition>
    </mc:Choice>
    <mc:Fallback>
      <p:transition spd="slow" advClick="0" advTm="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11EA2-1937-4863-9820-D82479E9C30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9A792-B249-4DFA-9BEF-E33A7B68D6C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 advClick="0" advTm="0">
        <p14:doors dir="vert"/>
      </p:transition>
    </mc:Choice>
    <mc:Fallback>
      <p:transition spd="slow" advClick="0" advTm="0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D1544-3353-4B8A-BDF9-8BA847236FA3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7BEB8F-7BB9-4A20-A457-4B1424C4BDB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 advClick="0" advTm="0">
        <p14:doors dir="vert"/>
      </p:transition>
    </mc:Choice>
    <mc:Fallback>
      <p:transition spd="slow" advClick="0" advTm="0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D1544-3353-4B8A-BDF9-8BA847236FA3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7BEB8F-7BB9-4A20-A457-4B1424C4BDB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 advClick="0" advTm="0">
        <p14:doors dir="vert"/>
      </p:transition>
    </mc:Choice>
    <mc:Fallback>
      <p:transition spd="slow" advClick="0" advTm="0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D1544-3353-4B8A-BDF9-8BA847236FA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7BEB8F-7BB9-4A20-A457-4B1424C4BDB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 advClick="0" advTm="0">
        <p14:doors dir="vert"/>
      </p:transition>
    </mc:Choice>
    <mc:Fallback>
      <p:transition spd="slow" advClick="0" advTm="0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D1544-3353-4B8A-BDF9-8BA847236FA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7BEB8F-7BB9-4A20-A457-4B1424C4BDB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 advClick="0" advTm="0">
        <p14:doors dir="vert"/>
      </p:transition>
    </mc:Choice>
    <mc:Fallback>
      <p:transition spd="slow" advClick="0" advTm="0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 advClick="0" advTm="0">
        <p14:doors dir="vert"/>
      </p:transition>
    </mc:Choice>
    <mc:Fallback>
      <p:transition spd="slow" advClick="0" advTm="0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 advClick="0" advTm="0">
        <p14:doors dir="vert"/>
      </p:transition>
    </mc:Choice>
    <mc:Fallback>
      <p:transition spd="slow" advClick="0" advTm="0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 advClick="0" advTm="0">
        <p14:doors dir="vert"/>
      </p:transition>
    </mc:Choice>
    <mc:Fallback>
      <p:transition spd="slow" advClick="0" advTm="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11EA2-1937-4863-9820-D82479E9C30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9A792-B249-4DFA-9BEF-E33A7B68D6C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 advClick="0" advTm="0">
        <p14:doors dir="vert"/>
      </p:transition>
    </mc:Choice>
    <mc:Fallback>
      <p:transition spd="slow" advClick="0" advTm="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11EA2-1937-4863-9820-D82479E9C30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9A792-B249-4DFA-9BEF-E33A7B68D6C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 advClick="0" advTm="0">
        <p14:doors dir="vert"/>
      </p:transition>
    </mc:Choice>
    <mc:Fallback>
      <p:transition spd="slow" advClick="0" advTm="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11EA2-1937-4863-9820-D82479E9C30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9A792-B249-4DFA-9BEF-E33A7B68D6C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 advClick="0" advTm="0">
        <p14:doors dir="vert"/>
      </p:transition>
    </mc:Choice>
    <mc:Fallback>
      <p:transition spd="slow" advClick="0" advTm="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11EA2-1937-4863-9820-D82479E9C30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9A792-B249-4DFA-9BEF-E33A7B68D6C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 advClick="0" advTm="0">
        <p14:doors dir="vert"/>
      </p:transition>
    </mc:Choice>
    <mc:Fallback>
      <p:transition spd="slow" advClick="0" advTm="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11EA2-1937-4863-9820-D82479E9C30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9A792-B249-4DFA-9BEF-E33A7B68D6C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 advClick="0" advTm="0">
        <p14:doors dir="vert"/>
      </p:transition>
    </mc:Choice>
    <mc:Fallback>
      <p:transition spd="slow" advClick="0" advTm="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11EA2-1937-4863-9820-D82479E9C30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9A792-B249-4DFA-9BEF-E33A7B68D6C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 advClick="0" advTm="0">
        <p14:doors dir="vert"/>
      </p:transition>
    </mc:Choice>
    <mc:Fallback>
      <p:transition spd="slow" advClick="0" advTm="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1.xml"/><Relationship Id="rId8" Type="http://schemas.openxmlformats.org/officeDocument/2006/relationships/slideLayout" Target="../slideLayouts/slideLayout30.xml"/><Relationship Id="rId7" Type="http://schemas.openxmlformats.org/officeDocument/2006/relationships/slideLayout" Target="../slideLayouts/slideLayout29.xml"/><Relationship Id="rId6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4.xml"/><Relationship Id="rId15" Type="http://schemas.openxmlformats.org/officeDocument/2006/relationships/theme" Target="../theme/theme3.xml"/><Relationship Id="rId14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2.xml"/><Relationship Id="rId1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811EA2-1937-4863-9820-D82479E9C30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99A792-B249-4DFA-9BEF-E33A7B68D6C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slow" p14:dur="1400" advClick="0" advTm="0">
        <p14:doors dir="vert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218D63-59F0-4224-9A5F-F3D0BD2B151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53CB10-DCB7-489F-A692-65910054D75E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>
    <mc:Choice xmlns:p14="http://schemas.microsoft.com/office/powerpoint/2010/main" Requires="p14">
      <p:transition spd="slow" p14:dur="1400" advClick="0" advTm="0">
        <p14:doors dir="vert"/>
      </p:transition>
    </mc:Choice>
    <mc:Fallback>
      <p:transition spd="slow" advClick="0" advTm="0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CD1544-3353-4B8A-BDF9-8BA847236FA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7BEB8F-7BB9-4A20-A457-4B1424C4BDB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  <mc:AlternateContent xmlns:mc="http://schemas.openxmlformats.org/markup-compatibility/2006">
    <mc:Choice xmlns:p14="http://schemas.microsoft.com/office/powerpoint/2010/main" Requires="p14">
      <p:transition spd="slow" p14:dur="1400" advClick="0" advTm="0">
        <p14:doors dir="vert"/>
      </p:transition>
    </mc:Choice>
    <mc:Fallback>
      <p:transition spd="slow" advClick="0" advTm="0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4.xml"/><Relationship Id="rId8" Type="http://schemas.openxmlformats.org/officeDocument/2006/relationships/tags" Target="../tags/tag32.xml"/><Relationship Id="rId7" Type="http://schemas.openxmlformats.org/officeDocument/2006/relationships/image" Target="../media/image33.png"/><Relationship Id="rId6" Type="http://schemas.openxmlformats.org/officeDocument/2006/relationships/tags" Target="../tags/tag31.xml"/><Relationship Id="rId5" Type="http://schemas.openxmlformats.org/officeDocument/2006/relationships/image" Target="../media/image32.png"/><Relationship Id="rId4" Type="http://schemas.openxmlformats.org/officeDocument/2006/relationships/tags" Target="../tags/tag30.xml"/><Relationship Id="rId3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tags" Target="../tags/tag29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image" Target="../media/image40.png"/><Relationship Id="rId8" Type="http://schemas.openxmlformats.org/officeDocument/2006/relationships/image" Target="../media/image39.svg"/><Relationship Id="rId7" Type="http://schemas.openxmlformats.org/officeDocument/2006/relationships/image" Target="../media/image38.png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35.png"/><Relationship Id="rId3" Type="http://schemas.openxmlformats.org/officeDocument/2006/relationships/image" Target="../media/image33.png"/><Relationship Id="rId2" Type="http://schemas.openxmlformats.org/officeDocument/2006/relationships/image" Target="../media/image34.png"/><Relationship Id="rId14" Type="http://schemas.openxmlformats.org/officeDocument/2006/relationships/notesSlide" Target="../notesSlides/notesSlide3.xml"/><Relationship Id="rId13" Type="http://schemas.openxmlformats.org/officeDocument/2006/relationships/slideLayout" Target="../slideLayouts/slideLayout24.xml"/><Relationship Id="rId12" Type="http://schemas.openxmlformats.org/officeDocument/2006/relationships/image" Target="../media/image43.svg"/><Relationship Id="rId11" Type="http://schemas.openxmlformats.org/officeDocument/2006/relationships/image" Target="../media/image42.png"/><Relationship Id="rId10" Type="http://schemas.openxmlformats.org/officeDocument/2006/relationships/image" Target="../media/image41.svg"/><Relationship Id="rId1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5.png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image" Target="../media/image45.png"/><Relationship Id="rId8" Type="http://schemas.openxmlformats.org/officeDocument/2006/relationships/tags" Target="../tags/tag35.xml"/><Relationship Id="rId7" Type="http://schemas.openxmlformats.org/officeDocument/2006/relationships/image" Target="../media/image12.png"/><Relationship Id="rId6" Type="http://schemas.openxmlformats.org/officeDocument/2006/relationships/image" Target="../media/image44.png"/><Relationship Id="rId5" Type="http://schemas.openxmlformats.org/officeDocument/2006/relationships/image" Target="../media/image33.png"/><Relationship Id="rId4" Type="http://schemas.openxmlformats.org/officeDocument/2006/relationships/image" Target="../media/image34.png"/><Relationship Id="rId3" Type="http://schemas.openxmlformats.org/officeDocument/2006/relationships/tags" Target="../tags/tag34.xml"/><Relationship Id="rId2" Type="http://schemas.openxmlformats.org/officeDocument/2006/relationships/tags" Target="../tags/tag33.xml"/><Relationship Id="rId12" Type="http://schemas.openxmlformats.org/officeDocument/2006/relationships/notesSlide" Target="../notesSlides/notesSlide5.xml"/><Relationship Id="rId11" Type="http://schemas.openxmlformats.org/officeDocument/2006/relationships/slideLayout" Target="../slideLayouts/slideLayout24.xml"/><Relationship Id="rId10" Type="http://schemas.openxmlformats.org/officeDocument/2006/relationships/image" Target="../media/image46.svg"/><Relationship Id="rId1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tags" Target="../tags/tag38.xml"/><Relationship Id="rId8" Type="http://schemas.openxmlformats.org/officeDocument/2006/relationships/image" Target="../media/image46.svg"/><Relationship Id="rId7" Type="http://schemas.openxmlformats.org/officeDocument/2006/relationships/image" Target="../media/image45.png"/><Relationship Id="rId6" Type="http://schemas.openxmlformats.org/officeDocument/2006/relationships/tags" Target="../tags/tag37.xml"/><Relationship Id="rId5" Type="http://schemas.openxmlformats.org/officeDocument/2006/relationships/tags" Target="../tags/tag36.xml"/><Relationship Id="rId4" Type="http://schemas.openxmlformats.org/officeDocument/2006/relationships/image" Target="../media/image47.png"/><Relationship Id="rId35" Type="http://schemas.openxmlformats.org/officeDocument/2006/relationships/notesSlide" Target="../notesSlides/notesSlide6.xml"/><Relationship Id="rId34" Type="http://schemas.openxmlformats.org/officeDocument/2006/relationships/slideLayout" Target="../slideLayouts/slideLayout24.xml"/><Relationship Id="rId33" Type="http://schemas.openxmlformats.org/officeDocument/2006/relationships/tags" Target="../tags/tag62.xml"/><Relationship Id="rId32" Type="http://schemas.openxmlformats.org/officeDocument/2006/relationships/tags" Target="../tags/tag61.xml"/><Relationship Id="rId31" Type="http://schemas.openxmlformats.org/officeDocument/2006/relationships/tags" Target="../tags/tag60.xml"/><Relationship Id="rId30" Type="http://schemas.openxmlformats.org/officeDocument/2006/relationships/tags" Target="../tags/tag59.xml"/><Relationship Id="rId3" Type="http://schemas.openxmlformats.org/officeDocument/2006/relationships/image" Target="../media/image33.png"/><Relationship Id="rId29" Type="http://schemas.openxmlformats.org/officeDocument/2006/relationships/tags" Target="../tags/tag58.xml"/><Relationship Id="rId28" Type="http://schemas.openxmlformats.org/officeDocument/2006/relationships/tags" Target="../tags/tag57.xml"/><Relationship Id="rId27" Type="http://schemas.openxmlformats.org/officeDocument/2006/relationships/tags" Target="../tags/tag56.xml"/><Relationship Id="rId26" Type="http://schemas.openxmlformats.org/officeDocument/2006/relationships/tags" Target="../tags/tag55.xml"/><Relationship Id="rId25" Type="http://schemas.openxmlformats.org/officeDocument/2006/relationships/tags" Target="../tags/tag54.xml"/><Relationship Id="rId24" Type="http://schemas.openxmlformats.org/officeDocument/2006/relationships/tags" Target="../tags/tag53.xml"/><Relationship Id="rId23" Type="http://schemas.openxmlformats.org/officeDocument/2006/relationships/tags" Target="../tags/tag52.xml"/><Relationship Id="rId22" Type="http://schemas.openxmlformats.org/officeDocument/2006/relationships/tags" Target="../tags/tag51.xml"/><Relationship Id="rId21" Type="http://schemas.openxmlformats.org/officeDocument/2006/relationships/tags" Target="../tags/tag50.xml"/><Relationship Id="rId20" Type="http://schemas.openxmlformats.org/officeDocument/2006/relationships/tags" Target="../tags/tag49.xml"/><Relationship Id="rId2" Type="http://schemas.openxmlformats.org/officeDocument/2006/relationships/image" Target="../media/image34.png"/><Relationship Id="rId19" Type="http://schemas.openxmlformats.org/officeDocument/2006/relationships/tags" Target="../tags/tag48.xml"/><Relationship Id="rId18" Type="http://schemas.openxmlformats.org/officeDocument/2006/relationships/tags" Target="../tags/tag47.xml"/><Relationship Id="rId17" Type="http://schemas.openxmlformats.org/officeDocument/2006/relationships/tags" Target="../tags/tag46.xml"/><Relationship Id="rId16" Type="http://schemas.openxmlformats.org/officeDocument/2006/relationships/tags" Target="../tags/tag45.xml"/><Relationship Id="rId15" Type="http://schemas.openxmlformats.org/officeDocument/2006/relationships/tags" Target="../tags/tag44.xml"/><Relationship Id="rId14" Type="http://schemas.openxmlformats.org/officeDocument/2006/relationships/tags" Target="../tags/tag43.xml"/><Relationship Id="rId13" Type="http://schemas.openxmlformats.org/officeDocument/2006/relationships/tags" Target="../tags/tag42.xml"/><Relationship Id="rId12" Type="http://schemas.openxmlformats.org/officeDocument/2006/relationships/tags" Target="../tags/tag41.xml"/><Relationship Id="rId11" Type="http://schemas.openxmlformats.org/officeDocument/2006/relationships/tags" Target="../tags/tag40.xml"/><Relationship Id="rId10" Type="http://schemas.openxmlformats.org/officeDocument/2006/relationships/tags" Target="../tags/tag39.xml"/><Relationship Id="rId1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tags" Target="../tags/tag70.xml"/><Relationship Id="rId8" Type="http://schemas.openxmlformats.org/officeDocument/2006/relationships/tags" Target="../tags/tag69.xml"/><Relationship Id="rId7" Type="http://schemas.openxmlformats.org/officeDocument/2006/relationships/tags" Target="../tags/tag68.xml"/><Relationship Id="rId6" Type="http://schemas.openxmlformats.org/officeDocument/2006/relationships/tags" Target="../tags/tag67.xml"/><Relationship Id="rId5" Type="http://schemas.openxmlformats.org/officeDocument/2006/relationships/tags" Target="../tags/tag66.xml"/><Relationship Id="rId41" Type="http://schemas.openxmlformats.org/officeDocument/2006/relationships/slideLayout" Target="../slideLayouts/slideLayout24.xml"/><Relationship Id="rId40" Type="http://schemas.openxmlformats.org/officeDocument/2006/relationships/tags" Target="../tags/tag101.xml"/><Relationship Id="rId4" Type="http://schemas.openxmlformats.org/officeDocument/2006/relationships/tags" Target="../tags/tag65.xml"/><Relationship Id="rId39" Type="http://schemas.openxmlformats.org/officeDocument/2006/relationships/tags" Target="../tags/tag100.xml"/><Relationship Id="rId38" Type="http://schemas.openxmlformats.org/officeDocument/2006/relationships/tags" Target="../tags/tag99.xml"/><Relationship Id="rId37" Type="http://schemas.openxmlformats.org/officeDocument/2006/relationships/tags" Target="../tags/tag98.xml"/><Relationship Id="rId36" Type="http://schemas.openxmlformats.org/officeDocument/2006/relationships/tags" Target="../tags/tag97.xml"/><Relationship Id="rId35" Type="http://schemas.openxmlformats.org/officeDocument/2006/relationships/tags" Target="../tags/tag96.xml"/><Relationship Id="rId34" Type="http://schemas.openxmlformats.org/officeDocument/2006/relationships/tags" Target="../tags/tag95.xml"/><Relationship Id="rId33" Type="http://schemas.openxmlformats.org/officeDocument/2006/relationships/tags" Target="../tags/tag94.xml"/><Relationship Id="rId32" Type="http://schemas.openxmlformats.org/officeDocument/2006/relationships/tags" Target="../tags/tag93.xml"/><Relationship Id="rId31" Type="http://schemas.openxmlformats.org/officeDocument/2006/relationships/tags" Target="../tags/tag92.xml"/><Relationship Id="rId30" Type="http://schemas.openxmlformats.org/officeDocument/2006/relationships/tags" Target="../tags/tag91.xml"/><Relationship Id="rId3" Type="http://schemas.openxmlformats.org/officeDocument/2006/relationships/tags" Target="../tags/tag64.xml"/><Relationship Id="rId29" Type="http://schemas.openxmlformats.org/officeDocument/2006/relationships/tags" Target="../tags/tag90.xml"/><Relationship Id="rId28" Type="http://schemas.openxmlformats.org/officeDocument/2006/relationships/tags" Target="../tags/tag89.xml"/><Relationship Id="rId27" Type="http://schemas.openxmlformats.org/officeDocument/2006/relationships/tags" Target="../tags/tag88.xml"/><Relationship Id="rId26" Type="http://schemas.openxmlformats.org/officeDocument/2006/relationships/tags" Target="../tags/tag87.xml"/><Relationship Id="rId25" Type="http://schemas.openxmlformats.org/officeDocument/2006/relationships/tags" Target="../tags/tag86.xml"/><Relationship Id="rId24" Type="http://schemas.openxmlformats.org/officeDocument/2006/relationships/tags" Target="../tags/tag85.xml"/><Relationship Id="rId23" Type="http://schemas.openxmlformats.org/officeDocument/2006/relationships/tags" Target="../tags/tag84.xml"/><Relationship Id="rId22" Type="http://schemas.openxmlformats.org/officeDocument/2006/relationships/tags" Target="../tags/tag83.xml"/><Relationship Id="rId21" Type="http://schemas.openxmlformats.org/officeDocument/2006/relationships/tags" Target="../tags/tag82.xml"/><Relationship Id="rId20" Type="http://schemas.openxmlformats.org/officeDocument/2006/relationships/tags" Target="../tags/tag81.xml"/><Relationship Id="rId2" Type="http://schemas.openxmlformats.org/officeDocument/2006/relationships/image" Target="../media/image1.png"/><Relationship Id="rId19" Type="http://schemas.openxmlformats.org/officeDocument/2006/relationships/tags" Target="../tags/tag80.xml"/><Relationship Id="rId18" Type="http://schemas.openxmlformats.org/officeDocument/2006/relationships/tags" Target="../tags/tag79.xml"/><Relationship Id="rId17" Type="http://schemas.openxmlformats.org/officeDocument/2006/relationships/tags" Target="../tags/tag78.xml"/><Relationship Id="rId16" Type="http://schemas.openxmlformats.org/officeDocument/2006/relationships/tags" Target="../tags/tag77.xml"/><Relationship Id="rId15" Type="http://schemas.openxmlformats.org/officeDocument/2006/relationships/tags" Target="../tags/tag76.xml"/><Relationship Id="rId14" Type="http://schemas.openxmlformats.org/officeDocument/2006/relationships/tags" Target="../tags/tag75.xml"/><Relationship Id="rId13" Type="http://schemas.openxmlformats.org/officeDocument/2006/relationships/tags" Target="../tags/tag74.xml"/><Relationship Id="rId12" Type="http://schemas.openxmlformats.org/officeDocument/2006/relationships/tags" Target="../tags/tag73.xml"/><Relationship Id="rId11" Type="http://schemas.openxmlformats.org/officeDocument/2006/relationships/tags" Target="../tags/tag72.xml"/><Relationship Id="rId10" Type="http://schemas.openxmlformats.org/officeDocument/2006/relationships/tags" Target="../tags/tag71.xml"/><Relationship Id="rId1" Type="http://schemas.openxmlformats.org/officeDocument/2006/relationships/tags" Target="../tags/tag63.xml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tags" Target="../tags/tag104.xml"/><Relationship Id="rId8" Type="http://schemas.microsoft.com/office/2007/relationships/media" Target="../media/media1.mp3"/><Relationship Id="rId7" Type="http://schemas.openxmlformats.org/officeDocument/2006/relationships/audio" Target="../media/media1.mp3"/><Relationship Id="rId6" Type="http://schemas.openxmlformats.org/officeDocument/2006/relationships/image" Target="../media/image49.png"/><Relationship Id="rId5" Type="http://schemas.openxmlformats.org/officeDocument/2006/relationships/image" Target="../media/image3.png"/><Relationship Id="rId4" Type="http://schemas.openxmlformats.org/officeDocument/2006/relationships/tags" Target="../tags/tag103.xml"/><Relationship Id="rId3" Type="http://schemas.openxmlformats.org/officeDocument/2006/relationships/image" Target="../media/image48.png"/><Relationship Id="rId2" Type="http://schemas.openxmlformats.org/officeDocument/2006/relationships/image" Target="../media/image1.png"/><Relationship Id="rId11" Type="http://schemas.openxmlformats.org/officeDocument/2006/relationships/slideLayout" Target="../slideLayouts/slideLayout24.xml"/><Relationship Id="rId10" Type="http://schemas.openxmlformats.org/officeDocument/2006/relationships/image" Target="../media/image50.png"/><Relationship Id="rId1" Type="http://schemas.openxmlformats.org/officeDocument/2006/relationships/tags" Target="../tags/tag102.xml"/></Relationships>
</file>

<file path=ppt/slides/_rels/slide1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23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5.xml"/><Relationship Id="rId8" Type="http://schemas.openxmlformats.org/officeDocument/2006/relationships/image" Target="../media/image8.jpeg"/><Relationship Id="rId7" Type="http://schemas.openxmlformats.org/officeDocument/2006/relationships/tags" Target="../tags/tag4.xml"/><Relationship Id="rId6" Type="http://schemas.openxmlformats.org/officeDocument/2006/relationships/image" Target="../media/image7.jpeg"/><Relationship Id="rId5" Type="http://schemas.openxmlformats.org/officeDocument/2006/relationships/tags" Target="../tags/tag3.xml"/><Relationship Id="rId4" Type="http://schemas.openxmlformats.org/officeDocument/2006/relationships/image" Target="../media/image6.jpeg"/><Relationship Id="rId3" Type="http://schemas.openxmlformats.org/officeDocument/2006/relationships/tags" Target="../tags/tag2.xml"/><Relationship Id="rId2" Type="http://schemas.openxmlformats.org/officeDocument/2006/relationships/image" Target="../media/image5.jpeg"/><Relationship Id="rId10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tags" Target="../tags/tag11.xml"/><Relationship Id="rId8" Type="http://schemas.openxmlformats.org/officeDocument/2006/relationships/tags" Target="../tags/tag10.xml"/><Relationship Id="rId7" Type="http://schemas.openxmlformats.org/officeDocument/2006/relationships/tags" Target="../tags/tag9.xml"/><Relationship Id="rId6" Type="http://schemas.openxmlformats.org/officeDocument/2006/relationships/image" Target="../media/image11.jpeg"/><Relationship Id="rId5" Type="http://schemas.openxmlformats.org/officeDocument/2006/relationships/tags" Target="../tags/tag8.xml"/><Relationship Id="rId4" Type="http://schemas.openxmlformats.org/officeDocument/2006/relationships/image" Target="../media/image10.jpeg"/><Relationship Id="rId3" Type="http://schemas.openxmlformats.org/officeDocument/2006/relationships/tags" Target="../tags/tag7.xml"/><Relationship Id="rId2" Type="http://schemas.openxmlformats.org/officeDocument/2006/relationships/image" Target="../media/image9.jpeg"/><Relationship Id="rId14" Type="http://schemas.openxmlformats.org/officeDocument/2006/relationships/slideLayout" Target="../slideLayouts/slideLayout2.xml"/><Relationship Id="rId13" Type="http://schemas.openxmlformats.org/officeDocument/2006/relationships/tags" Target="../tags/tag14.xml"/><Relationship Id="rId12" Type="http://schemas.openxmlformats.org/officeDocument/2006/relationships/image" Target="../media/image12.png"/><Relationship Id="rId11" Type="http://schemas.openxmlformats.org/officeDocument/2006/relationships/tags" Target="../tags/tag13.xml"/><Relationship Id="rId10" Type="http://schemas.openxmlformats.org/officeDocument/2006/relationships/tags" Target="../tags/tag12.xml"/><Relationship Id="rId1" Type="http://schemas.openxmlformats.org/officeDocument/2006/relationships/tags" Target="../tags/tag6.xml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15.xml"/><Relationship Id="rId4" Type="http://schemas.openxmlformats.org/officeDocument/2006/relationships/image" Target="../media/image15.png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7" Type="http://schemas.openxmlformats.org/officeDocument/2006/relationships/image" Target="../media/image19.svg"/><Relationship Id="rId6" Type="http://schemas.openxmlformats.org/officeDocument/2006/relationships/image" Target="../media/image18.png"/><Relationship Id="rId5" Type="http://schemas.openxmlformats.org/officeDocument/2006/relationships/slide" Target="slide6.xml"/><Relationship Id="rId4" Type="http://schemas.openxmlformats.org/officeDocument/2006/relationships/image" Target="../media/image17.jpeg"/><Relationship Id="rId3" Type="http://schemas.openxmlformats.org/officeDocument/2006/relationships/image" Target="../media/image16.jpeg"/><Relationship Id="rId2" Type="http://schemas.openxmlformats.org/officeDocument/2006/relationships/image" Target="../media/image1.png"/><Relationship Id="rId1" Type="http://schemas.openxmlformats.org/officeDocument/2006/relationships/tags" Target="../tags/tag16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25.png"/><Relationship Id="rId8" Type="http://schemas.openxmlformats.org/officeDocument/2006/relationships/image" Target="../media/image24.svg"/><Relationship Id="rId7" Type="http://schemas.openxmlformats.org/officeDocument/2006/relationships/image" Target="../media/image23.png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3" Type="http://schemas.openxmlformats.org/officeDocument/2006/relationships/tags" Target="../tags/tag18.xml"/><Relationship Id="rId2" Type="http://schemas.openxmlformats.org/officeDocument/2006/relationships/image" Target="../media/image1.png"/><Relationship Id="rId12" Type="http://schemas.openxmlformats.org/officeDocument/2006/relationships/slideLayout" Target="../slideLayouts/slideLayout24.xml"/><Relationship Id="rId11" Type="http://schemas.openxmlformats.org/officeDocument/2006/relationships/image" Target="../media/image27.png"/><Relationship Id="rId10" Type="http://schemas.openxmlformats.org/officeDocument/2006/relationships/image" Target="../media/image26.svg"/><Relationship Id="rId1" Type="http://schemas.openxmlformats.org/officeDocument/2006/relationships/tags" Target="../tags/tag17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29.png"/><Relationship Id="rId8" Type="http://schemas.microsoft.com/office/2007/relationships/diagramDrawing" Target="../diagrams/drawing1.xml"/><Relationship Id="rId7" Type="http://schemas.openxmlformats.org/officeDocument/2006/relationships/diagramColors" Target="../diagrams/colors1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2" Type="http://schemas.openxmlformats.org/officeDocument/2006/relationships/slideLayout" Target="../slideLayouts/slideLayout24.xml"/><Relationship Id="rId11" Type="http://schemas.openxmlformats.org/officeDocument/2006/relationships/image" Target="../media/image20.png"/><Relationship Id="rId10" Type="http://schemas.openxmlformats.org/officeDocument/2006/relationships/tags" Target="../tags/tag20.xml"/><Relationship Id="rId1" Type="http://schemas.openxmlformats.org/officeDocument/2006/relationships/tags" Target="../tags/tag19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4.xml"/><Relationship Id="rId8" Type="http://schemas.openxmlformats.org/officeDocument/2006/relationships/tags" Target="../tags/tag25.xml"/><Relationship Id="rId7" Type="http://schemas.openxmlformats.org/officeDocument/2006/relationships/tags" Target="../tags/tag24.xml"/><Relationship Id="rId6" Type="http://schemas.openxmlformats.org/officeDocument/2006/relationships/image" Target="../media/image15.png"/><Relationship Id="rId5" Type="http://schemas.openxmlformats.org/officeDocument/2006/relationships/tags" Target="../tags/tag23.xml"/><Relationship Id="rId4" Type="http://schemas.openxmlformats.org/officeDocument/2006/relationships/image" Target="../media/image14.png"/><Relationship Id="rId3" Type="http://schemas.openxmlformats.org/officeDocument/2006/relationships/tags" Target="../tags/tag22.xml"/><Relationship Id="rId2" Type="http://schemas.openxmlformats.org/officeDocument/2006/relationships/image" Target="../media/image1.png"/><Relationship Id="rId1" Type="http://schemas.openxmlformats.org/officeDocument/2006/relationships/tags" Target="../tags/tag21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image" Target="../media/image19.svg"/><Relationship Id="rId8" Type="http://schemas.openxmlformats.org/officeDocument/2006/relationships/image" Target="../media/image18.png"/><Relationship Id="rId7" Type="http://schemas.openxmlformats.org/officeDocument/2006/relationships/tags" Target="../tags/tag28.xml"/><Relationship Id="rId6" Type="http://schemas.openxmlformats.org/officeDocument/2006/relationships/slide" Target="slide6.xml"/><Relationship Id="rId5" Type="http://schemas.openxmlformats.org/officeDocument/2006/relationships/image" Target="../media/image20.png"/><Relationship Id="rId4" Type="http://schemas.openxmlformats.org/officeDocument/2006/relationships/tags" Target="../tags/tag27.xml"/><Relationship Id="rId3" Type="http://schemas.openxmlformats.org/officeDocument/2006/relationships/image" Target="../media/image30.jpeg"/><Relationship Id="rId2" Type="http://schemas.openxmlformats.org/officeDocument/2006/relationships/image" Target="../media/image1.png"/><Relationship Id="rId10" Type="http://schemas.openxmlformats.org/officeDocument/2006/relationships/slideLayout" Target="../slideLayouts/slideLayout24.xml"/><Relationship Id="rId1" Type="http://schemas.openxmlformats.org/officeDocument/2006/relationships/tags" Target="../tags/tag2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358778" y="-1369732"/>
            <a:ext cx="5325032" cy="9711764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275912"/>
            <a:ext cx="4470400" cy="5582087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7545" y="-14514"/>
            <a:ext cx="4134238" cy="5676698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730547" y="3813136"/>
            <a:ext cx="4813762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150000"/>
              </a:lnSpc>
              <a:defRPr/>
            </a:pPr>
            <a:r>
              <a:rPr lang="en-US" altLang="zh-CN" sz="1200" dirty="0"/>
              <a:t>Time would heal almost all wounds. If your wounds have not been healed up, please wait for a short while. </a:t>
            </a:r>
            <a:endParaRPr kumimoji="0" lang="zh-CN" alt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1" name="直接连接符 20"/>
          <p:cNvSpPr>
            <a:spLocks noChangeShapeType="1"/>
          </p:cNvSpPr>
          <p:nvPr/>
        </p:nvSpPr>
        <p:spPr bwMode="auto">
          <a:xfrm>
            <a:off x="4411419" y="3891316"/>
            <a:ext cx="5497314" cy="40064"/>
          </a:xfrm>
          <a:prstGeom prst="line">
            <a:avLst/>
          </a:prstGeom>
          <a:noFill/>
          <a:ln w="6350">
            <a:solidFill>
              <a:schemeClr val="bg1"/>
            </a:solidFill>
            <a:prstDash val="lgDash"/>
            <a:bevel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" name="矩形 1" descr="7b0a2020202022776f7264617274223a20227b5c2269645c223a32353030313431332c5c227469645c223a5c225c227d220a7d0a"/>
          <p:cNvSpPr/>
          <p:nvPr/>
        </p:nvSpPr>
        <p:spPr>
          <a:xfrm>
            <a:off x="3588385" y="2143125"/>
            <a:ext cx="4688840" cy="152654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noAutofit/>
            <a:scene3d>
              <a:camera prst="perspectiveFront"/>
              <a:lightRig rig="threePt" dir="t"/>
            </a:scene3d>
            <a:sp3d>
              <a:extrusionClr>
                <a:schemeClr val="tx1"/>
              </a:extrusionClr>
            </a:sp3d>
          </a:bodyPr>
          <a:p>
            <a:pPr algn="ctr"/>
            <a:r>
              <a:rPr kumimoji="0" lang="zh-CN" altLang="en-US" sz="11500" b="1" u="none" strike="noStrike" kern="1200" cap="none" normalizeH="0" baseline="0" noProof="0" dirty="0">
                <a:ln w="37253">
                  <a:solidFill>
                    <a:schemeClr val="bg1"/>
                  </a:solidFill>
                </a:ln>
                <a:solidFill>
                  <a:srgbClr val="367548">
                    <a:alpha val="99000"/>
                  </a:srgbClr>
                </a:solidFill>
                <a:effectLst>
                  <a:glow rad="124178">
                    <a:srgbClr val="629A41">
                      <a:alpha val="50000"/>
                    </a:srgbClr>
                  </a:glow>
                  <a:outerShdw blurRad="49671" dist="63500" dir="5400000" algn="t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汉仪雅酷黑 75W" panose="020B0804020202020204" charset="-122"/>
                <a:ea typeface="汉仪雅酷黑 75W" panose="020B0804020202020204" charset="-122"/>
              </a:rPr>
              <a:t>服务社会</a:t>
            </a:r>
            <a:endParaRPr kumimoji="0" lang="zh-CN" altLang="en-US" sz="11500" b="1" u="none" strike="noStrike" kern="1200" cap="none" normalizeH="0" baseline="0" noProof="0" dirty="0">
              <a:ln w="37253">
                <a:solidFill>
                  <a:schemeClr val="bg1"/>
                </a:solidFill>
              </a:ln>
              <a:solidFill>
                <a:srgbClr val="367548">
                  <a:alpha val="99000"/>
                </a:srgbClr>
              </a:solidFill>
              <a:effectLst>
                <a:glow rad="124178">
                  <a:srgbClr val="629A41">
                    <a:alpha val="50000"/>
                  </a:srgbClr>
                </a:glow>
                <a:outerShdw blurRad="49671" dist="63500" dir="5400000" algn="t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汉仪雅酷黑 75W" panose="020B0804020202020204" charset="-122"/>
              <a:ea typeface="汉仪雅酷黑 75W" panose="020B0804020202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 advClick="0" advTm="0">
        <p14:doors dir="vert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1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内容占位符 3" descr="QQ截图20231008215915"/>
          <p:cNvPicPr>
            <a:picLocks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1300" y="260985"/>
            <a:ext cx="8124825" cy="2310130"/>
          </a:xfrm>
          <a:prstGeom prst="rect">
            <a:avLst/>
          </a:prstGeom>
        </p:spPr>
      </p:pic>
      <p:cxnSp>
        <p:nvCxnSpPr>
          <p:cNvPr id="6" name="直接连接符 5"/>
          <p:cNvCxnSpPr/>
          <p:nvPr>
            <p:custDataLst>
              <p:tags r:id="rId4"/>
            </p:custDataLst>
          </p:nvPr>
        </p:nvCxnSpPr>
        <p:spPr>
          <a:xfrm>
            <a:off x="1033145" y="1016635"/>
            <a:ext cx="4408805" cy="2222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grpSp>
        <p:nvGrpSpPr>
          <p:cNvPr id="23" name="组合 22"/>
          <p:cNvGrpSpPr/>
          <p:nvPr/>
        </p:nvGrpSpPr>
        <p:grpSpPr>
          <a:xfrm>
            <a:off x="1284186" y="1653352"/>
            <a:ext cx="9602999" cy="3162910"/>
            <a:chOff x="1282700" y="1928813"/>
            <a:chExt cx="9605963" cy="3163887"/>
          </a:xfrm>
        </p:grpSpPr>
        <p:grpSp>
          <p:nvGrpSpPr>
            <p:cNvPr id="7" name="Group 27"/>
            <p:cNvGrpSpPr>
              <a:grpSpLocks noChangeAspect="1"/>
            </p:cNvGrpSpPr>
            <p:nvPr/>
          </p:nvGrpSpPr>
          <p:grpSpPr bwMode="auto">
            <a:xfrm>
              <a:off x="9055100" y="1928813"/>
              <a:ext cx="1833563" cy="1658938"/>
              <a:chOff x="5587" y="1423"/>
              <a:chExt cx="1176" cy="1064"/>
            </a:xfrm>
            <a:solidFill>
              <a:srgbClr val="20558B"/>
            </a:solidFill>
          </p:grpSpPr>
          <p:sp>
            <p:nvSpPr>
              <p:cNvPr id="8" name="Freeform 28"/>
              <p:cNvSpPr/>
              <p:nvPr/>
            </p:nvSpPr>
            <p:spPr bwMode="auto">
              <a:xfrm>
                <a:off x="6389" y="1721"/>
                <a:ext cx="159" cy="27"/>
              </a:xfrm>
              <a:custGeom>
                <a:avLst/>
                <a:gdLst>
                  <a:gd name="T0" fmla="*/ 0 w 59"/>
                  <a:gd name="T1" fmla="*/ 7 h 10"/>
                  <a:gd name="T2" fmla="*/ 43 w 59"/>
                  <a:gd name="T3" fmla="*/ 1 h 10"/>
                  <a:gd name="T4" fmla="*/ 59 w 59"/>
                  <a:gd name="T5" fmla="*/ 4 h 10"/>
                  <a:gd name="T6" fmla="*/ 7 w 59"/>
                  <a:gd name="T7" fmla="*/ 10 h 10"/>
                  <a:gd name="T8" fmla="*/ 0 w 59"/>
                  <a:gd name="T9" fmla="*/ 7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9" h="10">
                    <a:moveTo>
                      <a:pt x="0" y="7"/>
                    </a:moveTo>
                    <a:cubicBezTo>
                      <a:pt x="14" y="5"/>
                      <a:pt x="29" y="1"/>
                      <a:pt x="43" y="1"/>
                    </a:cubicBezTo>
                    <a:cubicBezTo>
                      <a:pt x="48" y="0"/>
                      <a:pt x="55" y="1"/>
                      <a:pt x="59" y="4"/>
                    </a:cubicBezTo>
                    <a:cubicBezTo>
                      <a:pt x="42" y="6"/>
                      <a:pt x="25" y="4"/>
                      <a:pt x="7" y="10"/>
                    </a:cubicBezTo>
                    <a:cubicBezTo>
                      <a:pt x="5" y="9"/>
                      <a:pt x="2" y="10"/>
                      <a:pt x="0" y="7"/>
                    </a:cubicBezTo>
                    <a:close/>
                  </a:path>
                </a:pathLst>
              </a:custGeom>
              <a:solidFill>
                <a:srgbClr val="C3E0D3"/>
              </a:solidFill>
              <a:ln w="9525">
                <a:solidFill>
                  <a:srgbClr val="C3E0D3"/>
                </a:solidFill>
                <a:round/>
              </a:ln>
            </p:spPr>
            <p:txBody>
              <a:bodyPr vert="horz" wrap="square" lIns="91412" tIns="45706" rIns="91412" bIns="45706" numCol="1" anchor="t" anchorCtr="0" compatLnSpc="1"/>
              <a:p>
                <a:pPr defTabSz="1218565"/>
                <a:endParaRPr lang="zh-CN" altLang="en-US" sz="1800" dirty="0">
                  <a:solidFill>
                    <a:schemeClr val="tx1">
                      <a:lumMod val="7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+mn-lt"/>
                </a:endParaRPr>
              </a:p>
            </p:txBody>
          </p:sp>
          <p:sp>
            <p:nvSpPr>
              <p:cNvPr id="9" name="Freeform 29"/>
              <p:cNvSpPr>
                <a:spLocks noEditPoints="1"/>
              </p:cNvSpPr>
              <p:nvPr/>
            </p:nvSpPr>
            <p:spPr bwMode="auto">
              <a:xfrm>
                <a:off x="6030" y="1925"/>
                <a:ext cx="147" cy="129"/>
              </a:xfrm>
              <a:custGeom>
                <a:avLst/>
                <a:gdLst>
                  <a:gd name="T0" fmla="*/ 49 w 55"/>
                  <a:gd name="T1" fmla="*/ 16 h 48"/>
                  <a:gd name="T2" fmla="*/ 39 w 55"/>
                  <a:gd name="T3" fmla="*/ 42 h 48"/>
                  <a:gd name="T4" fmla="*/ 5 w 55"/>
                  <a:gd name="T5" fmla="*/ 34 h 48"/>
                  <a:gd name="T6" fmla="*/ 17 w 55"/>
                  <a:gd name="T7" fmla="*/ 6 h 48"/>
                  <a:gd name="T8" fmla="*/ 49 w 55"/>
                  <a:gd name="T9" fmla="*/ 16 h 48"/>
                  <a:gd name="T10" fmla="*/ 19 w 55"/>
                  <a:gd name="T11" fmla="*/ 13 h 48"/>
                  <a:gd name="T12" fmla="*/ 19 w 55"/>
                  <a:gd name="T13" fmla="*/ 13 h 48"/>
                  <a:gd name="T14" fmla="*/ 41 w 55"/>
                  <a:gd name="T15" fmla="*/ 18 h 48"/>
                  <a:gd name="T16" fmla="*/ 40 w 55"/>
                  <a:gd name="T17" fmla="*/ 24 h 48"/>
                  <a:gd name="T18" fmla="*/ 29 w 55"/>
                  <a:gd name="T19" fmla="*/ 29 h 48"/>
                  <a:gd name="T20" fmla="*/ 36 w 55"/>
                  <a:gd name="T21" fmla="*/ 38 h 48"/>
                  <a:gd name="T22" fmla="*/ 19 w 55"/>
                  <a:gd name="T23" fmla="*/ 13 h 48"/>
                  <a:gd name="T24" fmla="*/ 32 w 55"/>
                  <a:gd name="T25" fmla="*/ 20 h 48"/>
                  <a:gd name="T26" fmla="*/ 32 w 55"/>
                  <a:gd name="T27" fmla="*/ 20 h 48"/>
                  <a:gd name="T28" fmla="*/ 33 w 55"/>
                  <a:gd name="T29" fmla="*/ 22 h 48"/>
                  <a:gd name="T30" fmla="*/ 37 w 55"/>
                  <a:gd name="T31" fmla="*/ 21 h 48"/>
                  <a:gd name="T32" fmla="*/ 35 w 55"/>
                  <a:gd name="T33" fmla="*/ 19 h 48"/>
                  <a:gd name="T34" fmla="*/ 32 w 55"/>
                  <a:gd name="T35" fmla="*/ 20 h 48"/>
                  <a:gd name="T36" fmla="*/ 17 w 55"/>
                  <a:gd name="T37" fmla="*/ 23 h 48"/>
                  <a:gd name="T38" fmla="*/ 17 w 55"/>
                  <a:gd name="T39" fmla="*/ 23 h 48"/>
                  <a:gd name="T40" fmla="*/ 28 w 55"/>
                  <a:gd name="T41" fmla="*/ 25 h 48"/>
                  <a:gd name="T42" fmla="*/ 17 w 55"/>
                  <a:gd name="T43" fmla="*/ 23 h 48"/>
                  <a:gd name="T44" fmla="*/ 19 w 55"/>
                  <a:gd name="T45" fmla="*/ 36 h 48"/>
                  <a:gd name="T46" fmla="*/ 19 w 55"/>
                  <a:gd name="T47" fmla="*/ 36 h 48"/>
                  <a:gd name="T48" fmla="*/ 31 w 55"/>
                  <a:gd name="T49" fmla="*/ 35 h 48"/>
                  <a:gd name="T50" fmla="*/ 19 w 55"/>
                  <a:gd name="T51" fmla="*/ 36 h 48"/>
                  <a:gd name="T52" fmla="*/ 10 w 55"/>
                  <a:gd name="T53" fmla="*/ 26 h 48"/>
                  <a:gd name="T54" fmla="*/ 10 w 55"/>
                  <a:gd name="T55" fmla="*/ 26 h 48"/>
                  <a:gd name="T56" fmla="*/ 18 w 55"/>
                  <a:gd name="T57" fmla="*/ 29 h 48"/>
                  <a:gd name="T58" fmla="*/ 10 w 55"/>
                  <a:gd name="T59" fmla="*/ 26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55" h="48">
                    <a:moveTo>
                      <a:pt x="49" y="16"/>
                    </a:moveTo>
                    <a:cubicBezTo>
                      <a:pt x="49" y="27"/>
                      <a:pt x="48" y="36"/>
                      <a:pt x="39" y="42"/>
                    </a:cubicBezTo>
                    <a:cubicBezTo>
                      <a:pt x="31" y="48"/>
                      <a:pt x="10" y="41"/>
                      <a:pt x="5" y="34"/>
                    </a:cubicBezTo>
                    <a:cubicBezTo>
                      <a:pt x="0" y="25"/>
                      <a:pt x="7" y="11"/>
                      <a:pt x="17" y="6"/>
                    </a:cubicBezTo>
                    <a:cubicBezTo>
                      <a:pt x="28" y="0"/>
                      <a:pt x="41" y="6"/>
                      <a:pt x="49" y="16"/>
                    </a:cubicBezTo>
                    <a:close/>
                    <a:moveTo>
                      <a:pt x="19" y="13"/>
                    </a:moveTo>
                    <a:cubicBezTo>
                      <a:pt x="19" y="13"/>
                      <a:pt x="19" y="13"/>
                      <a:pt x="19" y="13"/>
                    </a:cubicBezTo>
                    <a:cubicBezTo>
                      <a:pt x="26" y="17"/>
                      <a:pt x="34" y="11"/>
                      <a:pt x="41" y="18"/>
                    </a:cubicBezTo>
                    <a:cubicBezTo>
                      <a:pt x="41" y="20"/>
                      <a:pt x="42" y="22"/>
                      <a:pt x="40" y="24"/>
                    </a:cubicBezTo>
                    <a:cubicBezTo>
                      <a:pt x="36" y="26"/>
                      <a:pt x="33" y="24"/>
                      <a:pt x="29" y="29"/>
                    </a:cubicBezTo>
                    <a:cubicBezTo>
                      <a:pt x="34" y="31"/>
                      <a:pt x="37" y="33"/>
                      <a:pt x="36" y="38"/>
                    </a:cubicBezTo>
                    <a:cubicBezTo>
                      <a:pt x="55" y="24"/>
                      <a:pt x="35" y="4"/>
                      <a:pt x="19" y="13"/>
                    </a:cubicBezTo>
                    <a:close/>
                    <a:moveTo>
                      <a:pt x="32" y="20"/>
                    </a:moveTo>
                    <a:cubicBezTo>
                      <a:pt x="32" y="20"/>
                      <a:pt x="32" y="20"/>
                      <a:pt x="32" y="20"/>
                    </a:cubicBezTo>
                    <a:cubicBezTo>
                      <a:pt x="32" y="21"/>
                      <a:pt x="33" y="21"/>
                      <a:pt x="33" y="22"/>
                    </a:cubicBezTo>
                    <a:cubicBezTo>
                      <a:pt x="34" y="21"/>
                      <a:pt x="35" y="22"/>
                      <a:pt x="37" y="21"/>
                    </a:cubicBezTo>
                    <a:cubicBezTo>
                      <a:pt x="36" y="20"/>
                      <a:pt x="36" y="19"/>
                      <a:pt x="35" y="19"/>
                    </a:cubicBezTo>
                    <a:cubicBezTo>
                      <a:pt x="34" y="20"/>
                      <a:pt x="33" y="19"/>
                      <a:pt x="32" y="20"/>
                    </a:cubicBezTo>
                    <a:close/>
                    <a:moveTo>
                      <a:pt x="17" y="23"/>
                    </a:moveTo>
                    <a:cubicBezTo>
                      <a:pt x="17" y="23"/>
                      <a:pt x="17" y="23"/>
                      <a:pt x="17" y="23"/>
                    </a:cubicBezTo>
                    <a:cubicBezTo>
                      <a:pt x="17" y="27"/>
                      <a:pt x="24" y="27"/>
                      <a:pt x="28" y="25"/>
                    </a:cubicBezTo>
                    <a:cubicBezTo>
                      <a:pt x="24" y="22"/>
                      <a:pt x="21" y="21"/>
                      <a:pt x="17" y="23"/>
                    </a:cubicBezTo>
                    <a:close/>
                    <a:moveTo>
                      <a:pt x="19" y="36"/>
                    </a:moveTo>
                    <a:cubicBezTo>
                      <a:pt x="19" y="36"/>
                      <a:pt x="19" y="36"/>
                      <a:pt x="19" y="36"/>
                    </a:cubicBezTo>
                    <a:cubicBezTo>
                      <a:pt x="22" y="37"/>
                      <a:pt x="32" y="42"/>
                      <a:pt x="31" y="35"/>
                    </a:cubicBezTo>
                    <a:cubicBezTo>
                      <a:pt x="27" y="38"/>
                      <a:pt x="20" y="31"/>
                      <a:pt x="19" y="36"/>
                    </a:cubicBezTo>
                    <a:close/>
                    <a:moveTo>
                      <a:pt x="10" y="26"/>
                    </a:moveTo>
                    <a:cubicBezTo>
                      <a:pt x="10" y="26"/>
                      <a:pt x="10" y="26"/>
                      <a:pt x="10" y="26"/>
                    </a:cubicBezTo>
                    <a:cubicBezTo>
                      <a:pt x="12" y="30"/>
                      <a:pt x="15" y="31"/>
                      <a:pt x="18" y="29"/>
                    </a:cubicBezTo>
                    <a:cubicBezTo>
                      <a:pt x="16" y="27"/>
                      <a:pt x="13" y="26"/>
                      <a:pt x="10" y="26"/>
                    </a:cubicBezTo>
                    <a:close/>
                  </a:path>
                </a:pathLst>
              </a:custGeom>
              <a:solidFill>
                <a:srgbClr val="C3E0D3"/>
              </a:solidFill>
              <a:ln w="9525">
                <a:solidFill>
                  <a:srgbClr val="C3E0D3"/>
                </a:solidFill>
                <a:round/>
              </a:ln>
            </p:spPr>
            <p:txBody>
              <a:bodyPr vert="horz" wrap="square" lIns="91412" tIns="45706" rIns="91412" bIns="45706" numCol="1" anchor="t" anchorCtr="0" compatLnSpc="1"/>
              <a:p>
                <a:pPr defTabSz="1218565"/>
                <a:endParaRPr lang="zh-CN" altLang="en-US" sz="1800" dirty="0">
                  <a:solidFill>
                    <a:schemeClr val="tx1">
                      <a:lumMod val="7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+mn-lt"/>
                </a:endParaRPr>
              </a:p>
            </p:txBody>
          </p:sp>
          <p:sp>
            <p:nvSpPr>
              <p:cNvPr id="10" name="Freeform 30"/>
              <p:cNvSpPr>
                <a:spLocks noEditPoints="1"/>
              </p:cNvSpPr>
              <p:nvPr/>
            </p:nvSpPr>
            <p:spPr bwMode="auto">
              <a:xfrm>
                <a:off x="5804" y="1423"/>
                <a:ext cx="959" cy="844"/>
              </a:xfrm>
              <a:custGeom>
                <a:avLst/>
                <a:gdLst>
                  <a:gd name="T0" fmla="*/ 53 w 357"/>
                  <a:gd name="T1" fmla="*/ 252 h 314"/>
                  <a:gd name="T2" fmla="*/ 0 w 357"/>
                  <a:gd name="T3" fmla="*/ 121 h 314"/>
                  <a:gd name="T4" fmla="*/ 356 w 357"/>
                  <a:gd name="T5" fmla="*/ 0 h 314"/>
                  <a:gd name="T6" fmla="*/ 259 w 357"/>
                  <a:gd name="T7" fmla="*/ 218 h 314"/>
                  <a:gd name="T8" fmla="*/ 348 w 357"/>
                  <a:gd name="T9" fmla="*/ 9 h 314"/>
                  <a:gd name="T10" fmla="*/ 345 w 357"/>
                  <a:gd name="T11" fmla="*/ 18 h 314"/>
                  <a:gd name="T12" fmla="*/ 315 w 357"/>
                  <a:gd name="T13" fmla="*/ 24 h 314"/>
                  <a:gd name="T14" fmla="*/ 342 w 357"/>
                  <a:gd name="T15" fmla="*/ 36 h 314"/>
                  <a:gd name="T16" fmla="*/ 312 w 357"/>
                  <a:gd name="T17" fmla="*/ 40 h 314"/>
                  <a:gd name="T18" fmla="*/ 322 w 357"/>
                  <a:gd name="T19" fmla="*/ 48 h 314"/>
                  <a:gd name="T20" fmla="*/ 332 w 357"/>
                  <a:gd name="T21" fmla="*/ 59 h 314"/>
                  <a:gd name="T22" fmla="*/ 293 w 357"/>
                  <a:gd name="T23" fmla="*/ 23 h 314"/>
                  <a:gd name="T24" fmla="*/ 287 w 357"/>
                  <a:gd name="T25" fmla="*/ 22 h 314"/>
                  <a:gd name="T26" fmla="*/ 133 w 357"/>
                  <a:gd name="T27" fmla="*/ 263 h 314"/>
                  <a:gd name="T28" fmla="*/ 188 w 357"/>
                  <a:gd name="T29" fmla="*/ 92 h 314"/>
                  <a:gd name="T30" fmla="*/ 322 w 357"/>
                  <a:gd name="T31" fmla="*/ 67 h 314"/>
                  <a:gd name="T32" fmla="*/ 315 w 357"/>
                  <a:gd name="T33" fmla="*/ 92 h 314"/>
                  <a:gd name="T34" fmla="*/ 295 w 357"/>
                  <a:gd name="T35" fmla="*/ 77 h 314"/>
                  <a:gd name="T36" fmla="*/ 308 w 357"/>
                  <a:gd name="T37" fmla="*/ 89 h 314"/>
                  <a:gd name="T38" fmla="*/ 208 w 357"/>
                  <a:gd name="T39" fmla="*/ 99 h 314"/>
                  <a:gd name="T40" fmla="*/ 204 w 357"/>
                  <a:gd name="T41" fmla="*/ 100 h 314"/>
                  <a:gd name="T42" fmla="*/ 299 w 357"/>
                  <a:gd name="T43" fmla="*/ 87 h 314"/>
                  <a:gd name="T44" fmla="*/ 232 w 357"/>
                  <a:gd name="T45" fmla="*/ 121 h 314"/>
                  <a:gd name="T46" fmla="*/ 232 w 357"/>
                  <a:gd name="T47" fmla="*/ 121 h 314"/>
                  <a:gd name="T48" fmla="*/ 240 w 357"/>
                  <a:gd name="T49" fmla="*/ 146 h 314"/>
                  <a:gd name="T50" fmla="*/ 270 w 357"/>
                  <a:gd name="T51" fmla="*/ 123 h 314"/>
                  <a:gd name="T52" fmla="*/ 212 w 357"/>
                  <a:gd name="T53" fmla="*/ 110 h 314"/>
                  <a:gd name="T54" fmla="*/ 257 w 357"/>
                  <a:gd name="T55" fmla="*/ 138 h 314"/>
                  <a:gd name="T56" fmla="*/ 238 w 357"/>
                  <a:gd name="T57" fmla="*/ 182 h 314"/>
                  <a:gd name="T58" fmla="*/ 251 w 357"/>
                  <a:gd name="T59" fmla="*/ 177 h 314"/>
                  <a:gd name="T60" fmla="*/ 128 w 357"/>
                  <a:gd name="T61" fmla="*/ 66 h 314"/>
                  <a:gd name="T62" fmla="*/ 144 w 357"/>
                  <a:gd name="T63" fmla="*/ 76 h 314"/>
                  <a:gd name="T64" fmla="*/ 232 w 357"/>
                  <a:gd name="T65" fmla="*/ 220 h 314"/>
                  <a:gd name="T66" fmla="*/ 74 w 357"/>
                  <a:gd name="T67" fmla="*/ 80 h 314"/>
                  <a:gd name="T68" fmla="*/ 91 w 357"/>
                  <a:gd name="T69" fmla="*/ 66 h 314"/>
                  <a:gd name="T70" fmla="*/ 248 w 357"/>
                  <a:gd name="T71" fmla="*/ 237 h 314"/>
                  <a:gd name="T72" fmla="*/ 219 w 357"/>
                  <a:gd name="T73" fmla="*/ 216 h 314"/>
                  <a:gd name="T74" fmla="*/ 225 w 357"/>
                  <a:gd name="T75" fmla="*/ 228 h 314"/>
                  <a:gd name="T76" fmla="*/ 231 w 357"/>
                  <a:gd name="T77" fmla="*/ 223 h 314"/>
                  <a:gd name="T78" fmla="*/ 116 w 357"/>
                  <a:gd name="T79" fmla="*/ 92 h 314"/>
                  <a:gd name="T80" fmla="*/ 225 w 357"/>
                  <a:gd name="T81" fmla="*/ 250 h 314"/>
                  <a:gd name="T82" fmla="*/ 60 w 357"/>
                  <a:gd name="T83" fmla="*/ 75 h 314"/>
                  <a:gd name="T84" fmla="*/ 94 w 357"/>
                  <a:gd name="T85" fmla="*/ 103 h 314"/>
                  <a:gd name="T86" fmla="*/ 220 w 357"/>
                  <a:gd name="T87" fmla="*/ 234 h 314"/>
                  <a:gd name="T88" fmla="*/ 222 w 357"/>
                  <a:gd name="T89" fmla="*/ 238 h 314"/>
                  <a:gd name="T90" fmla="*/ 62 w 357"/>
                  <a:gd name="T91" fmla="*/ 90 h 314"/>
                  <a:gd name="T92" fmla="*/ 49 w 357"/>
                  <a:gd name="T93" fmla="*/ 95 h 314"/>
                  <a:gd name="T94" fmla="*/ 228 w 357"/>
                  <a:gd name="T95" fmla="*/ 263 h 314"/>
                  <a:gd name="T96" fmla="*/ 221 w 357"/>
                  <a:gd name="T97" fmla="*/ 250 h 314"/>
                  <a:gd name="T98" fmla="*/ 237 w 357"/>
                  <a:gd name="T99" fmla="*/ 266 h 314"/>
                  <a:gd name="T100" fmla="*/ 214 w 357"/>
                  <a:gd name="T101" fmla="*/ 265 h 314"/>
                  <a:gd name="T102" fmla="*/ 122 w 357"/>
                  <a:gd name="T103" fmla="*/ 286 h 314"/>
                  <a:gd name="T104" fmla="*/ 218 w 357"/>
                  <a:gd name="T105" fmla="*/ 259 h 314"/>
                  <a:gd name="T106" fmla="*/ 48 w 357"/>
                  <a:gd name="T107" fmla="*/ 100 h 314"/>
                  <a:gd name="T108" fmla="*/ 230 w 357"/>
                  <a:gd name="T109" fmla="*/ 269 h 314"/>
                  <a:gd name="T110" fmla="*/ 49 w 357"/>
                  <a:gd name="T111" fmla="*/ 106 h 314"/>
                  <a:gd name="T112" fmla="*/ 153 w 357"/>
                  <a:gd name="T113" fmla="*/ 236 h 314"/>
                  <a:gd name="T114" fmla="*/ 37 w 357"/>
                  <a:gd name="T115" fmla="*/ 171 h 314"/>
                  <a:gd name="T116" fmla="*/ 144 w 357"/>
                  <a:gd name="T117" fmla="*/ 255 h 314"/>
                  <a:gd name="T118" fmla="*/ 126 w 357"/>
                  <a:gd name="T119" fmla="*/ 249 h 314"/>
                  <a:gd name="T120" fmla="*/ 53 w 357"/>
                  <a:gd name="T121" fmla="*/ 242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57" h="314">
                    <a:moveTo>
                      <a:pt x="200" y="314"/>
                    </a:moveTo>
                    <a:cubicBezTo>
                      <a:pt x="196" y="310"/>
                      <a:pt x="201" y="306"/>
                      <a:pt x="204" y="303"/>
                    </a:cubicBezTo>
                    <a:cubicBezTo>
                      <a:pt x="209" y="278"/>
                      <a:pt x="207" y="253"/>
                      <a:pt x="200" y="227"/>
                    </a:cubicBezTo>
                    <a:cubicBezTo>
                      <a:pt x="167" y="252"/>
                      <a:pt x="138" y="281"/>
                      <a:pt x="105" y="306"/>
                    </a:cubicBezTo>
                    <a:cubicBezTo>
                      <a:pt x="92" y="303"/>
                      <a:pt x="85" y="288"/>
                      <a:pt x="76" y="277"/>
                    </a:cubicBezTo>
                    <a:cubicBezTo>
                      <a:pt x="69" y="268"/>
                      <a:pt x="60" y="260"/>
                      <a:pt x="53" y="252"/>
                    </a:cubicBezTo>
                    <a:cubicBezTo>
                      <a:pt x="37" y="231"/>
                      <a:pt x="24" y="205"/>
                      <a:pt x="6" y="188"/>
                    </a:cubicBezTo>
                    <a:cubicBezTo>
                      <a:pt x="35" y="162"/>
                      <a:pt x="70" y="135"/>
                      <a:pt x="101" y="111"/>
                    </a:cubicBezTo>
                    <a:cubicBezTo>
                      <a:pt x="96" y="107"/>
                      <a:pt x="88" y="110"/>
                      <a:pt x="82" y="110"/>
                    </a:cubicBezTo>
                    <a:cubicBezTo>
                      <a:pt x="76" y="110"/>
                      <a:pt x="69" y="111"/>
                      <a:pt x="63" y="111"/>
                    </a:cubicBezTo>
                    <a:cubicBezTo>
                      <a:pt x="50" y="112"/>
                      <a:pt x="35" y="112"/>
                      <a:pt x="23" y="117"/>
                    </a:cubicBezTo>
                    <a:cubicBezTo>
                      <a:pt x="15" y="120"/>
                      <a:pt x="9" y="128"/>
                      <a:pt x="0" y="121"/>
                    </a:cubicBezTo>
                    <a:cubicBezTo>
                      <a:pt x="28" y="83"/>
                      <a:pt x="64" y="63"/>
                      <a:pt x="102" y="58"/>
                    </a:cubicBezTo>
                    <a:cubicBezTo>
                      <a:pt x="113" y="57"/>
                      <a:pt x="126" y="57"/>
                      <a:pt x="138" y="58"/>
                    </a:cubicBezTo>
                    <a:cubicBezTo>
                      <a:pt x="149" y="58"/>
                      <a:pt x="162" y="61"/>
                      <a:pt x="172" y="58"/>
                    </a:cubicBezTo>
                    <a:cubicBezTo>
                      <a:pt x="180" y="55"/>
                      <a:pt x="188" y="49"/>
                      <a:pt x="195" y="46"/>
                    </a:cubicBezTo>
                    <a:cubicBezTo>
                      <a:pt x="233" y="28"/>
                      <a:pt x="270" y="15"/>
                      <a:pt x="308" y="9"/>
                    </a:cubicBezTo>
                    <a:cubicBezTo>
                      <a:pt x="324" y="6"/>
                      <a:pt x="340" y="5"/>
                      <a:pt x="356" y="0"/>
                    </a:cubicBezTo>
                    <a:cubicBezTo>
                      <a:pt x="357" y="1"/>
                      <a:pt x="357" y="2"/>
                      <a:pt x="357" y="3"/>
                    </a:cubicBezTo>
                    <a:cubicBezTo>
                      <a:pt x="355" y="20"/>
                      <a:pt x="347" y="35"/>
                      <a:pt x="341" y="52"/>
                    </a:cubicBezTo>
                    <a:cubicBezTo>
                      <a:pt x="339" y="58"/>
                      <a:pt x="339" y="64"/>
                      <a:pt x="337" y="69"/>
                    </a:cubicBezTo>
                    <a:cubicBezTo>
                      <a:pt x="323" y="103"/>
                      <a:pt x="294" y="131"/>
                      <a:pt x="264" y="164"/>
                    </a:cubicBezTo>
                    <a:cubicBezTo>
                      <a:pt x="263" y="173"/>
                      <a:pt x="265" y="182"/>
                      <a:pt x="264" y="191"/>
                    </a:cubicBezTo>
                    <a:cubicBezTo>
                      <a:pt x="263" y="200"/>
                      <a:pt x="260" y="209"/>
                      <a:pt x="259" y="218"/>
                    </a:cubicBezTo>
                    <a:cubicBezTo>
                      <a:pt x="257" y="226"/>
                      <a:pt x="254" y="236"/>
                      <a:pt x="251" y="245"/>
                    </a:cubicBezTo>
                    <a:cubicBezTo>
                      <a:pt x="245" y="263"/>
                      <a:pt x="236" y="277"/>
                      <a:pt x="221" y="296"/>
                    </a:cubicBezTo>
                    <a:cubicBezTo>
                      <a:pt x="216" y="303"/>
                      <a:pt x="209" y="314"/>
                      <a:pt x="200" y="314"/>
                    </a:cubicBezTo>
                    <a:close/>
                    <a:moveTo>
                      <a:pt x="339" y="10"/>
                    </a:moveTo>
                    <a:cubicBezTo>
                      <a:pt x="339" y="10"/>
                      <a:pt x="339" y="10"/>
                      <a:pt x="339" y="10"/>
                    </a:cubicBezTo>
                    <a:cubicBezTo>
                      <a:pt x="342" y="10"/>
                      <a:pt x="345" y="9"/>
                      <a:pt x="348" y="9"/>
                    </a:cubicBezTo>
                    <a:cubicBezTo>
                      <a:pt x="346" y="6"/>
                      <a:pt x="339" y="7"/>
                      <a:pt x="339" y="10"/>
                    </a:cubicBezTo>
                    <a:close/>
                    <a:moveTo>
                      <a:pt x="345" y="18"/>
                    </a:moveTo>
                    <a:cubicBezTo>
                      <a:pt x="345" y="18"/>
                      <a:pt x="345" y="18"/>
                      <a:pt x="345" y="18"/>
                    </a:cubicBezTo>
                    <a:cubicBezTo>
                      <a:pt x="345" y="18"/>
                      <a:pt x="346" y="18"/>
                      <a:pt x="347" y="19"/>
                    </a:cubicBezTo>
                    <a:cubicBezTo>
                      <a:pt x="349" y="18"/>
                      <a:pt x="350" y="16"/>
                      <a:pt x="349" y="14"/>
                    </a:cubicBezTo>
                    <a:cubicBezTo>
                      <a:pt x="347" y="15"/>
                      <a:pt x="345" y="17"/>
                      <a:pt x="345" y="18"/>
                    </a:cubicBezTo>
                    <a:close/>
                    <a:moveTo>
                      <a:pt x="325" y="14"/>
                    </a:moveTo>
                    <a:cubicBezTo>
                      <a:pt x="325" y="14"/>
                      <a:pt x="325" y="14"/>
                      <a:pt x="325" y="14"/>
                    </a:cubicBezTo>
                    <a:cubicBezTo>
                      <a:pt x="328" y="16"/>
                      <a:pt x="331" y="17"/>
                      <a:pt x="335" y="16"/>
                    </a:cubicBezTo>
                    <a:cubicBezTo>
                      <a:pt x="332" y="13"/>
                      <a:pt x="329" y="13"/>
                      <a:pt x="325" y="14"/>
                    </a:cubicBezTo>
                    <a:close/>
                    <a:moveTo>
                      <a:pt x="315" y="24"/>
                    </a:moveTo>
                    <a:cubicBezTo>
                      <a:pt x="315" y="24"/>
                      <a:pt x="315" y="24"/>
                      <a:pt x="315" y="24"/>
                    </a:cubicBezTo>
                    <a:cubicBezTo>
                      <a:pt x="323" y="26"/>
                      <a:pt x="331" y="29"/>
                      <a:pt x="339" y="28"/>
                    </a:cubicBezTo>
                    <a:cubicBezTo>
                      <a:pt x="332" y="24"/>
                      <a:pt x="320" y="21"/>
                      <a:pt x="315" y="24"/>
                    </a:cubicBezTo>
                    <a:close/>
                    <a:moveTo>
                      <a:pt x="310" y="33"/>
                    </a:moveTo>
                    <a:cubicBezTo>
                      <a:pt x="310" y="33"/>
                      <a:pt x="310" y="33"/>
                      <a:pt x="310" y="33"/>
                    </a:cubicBezTo>
                    <a:cubicBezTo>
                      <a:pt x="320" y="38"/>
                      <a:pt x="330" y="38"/>
                      <a:pt x="340" y="40"/>
                    </a:cubicBezTo>
                    <a:cubicBezTo>
                      <a:pt x="341" y="39"/>
                      <a:pt x="342" y="38"/>
                      <a:pt x="342" y="36"/>
                    </a:cubicBezTo>
                    <a:cubicBezTo>
                      <a:pt x="331" y="37"/>
                      <a:pt x="321" y="30"/>
                      <a:pt x="310" y="33"/>
                    </a:cubicBezTo>
                    <a:close/>
                    <a:moveTo>
                      <a:pt x="319" y="29"/>
                    </a:moveTo>
                    <a:cubicBezTo>
                      <a:pt x="319" y="29"/>
                      <a:pt x="319" y="29"/>
                      <a:pt x="319" y="29"/>
                    </a:cubicBezTo>
                    <a:cubicBezTo>
                      <a:pt x="322" y="30"/>
                      <a:pt x="325" y="31"/>
                      <a:pt x="328" y="30"/>
                    </a:cubicBezTo>
                    <a:cubicBezTo>
                      <a:pt x="326" y="28"/>
                      <a:pt x="319" y="27"/>
                      <a:pt x="319" y="29"/>
                    </a:cubicBezTo>
                    <a:close/>
                    <a:moveTo>
                      <a:pt x="312" y="40"/>
                    </a:moveTo>
                    <a:cubicBezTo>
                      <a:pt x="312" y="40"/>
                      <a:pt x="312" y="40"/>
                      <a:pt x="312" y="40"/>
                    </a:cubicBezTo>
                    <a:cubicBezTo>
                      <a:pt x="315" y="39"/>
                      <a:pt x="319" y="43"/>
                      <a:pt x="322" y="43"/>
                    </a:cubicBezTo>
                    <a:cubicBezTo>
                      <a:pt x="328" y="45"/>
                      <a:pt x="339" y="46"/>
                      <a:pt x="339" y="42"/>
                    </a:cubicBezTo>
                    <a:cubicBezTo>
                      <a:pt x="330" y="42"/>
                      <a:pt x="318" y="35"/>
                      <a:pt x="312" y="40"/>
                    </a:cubicBezTo>
                    <a:close/>
                    <a:moveTo>
                      <a:pt x="322" y="48"/>
                    </a:moveTo>
                    <a:cubicBezTo>
                      <a:pt x="322" y="48"/>
                      <a:pt x="322" y="48"/>
                      <a:pt x="322" y="48"/>
                    </a:cubicBezTo>
                    <a:cubicBezTo>
                      <a:pt x="327" y="49"/>
                      <a:pt x="332" y="52"/>
                      <a:pt x="337" y="50"/>
                    </a:cubicBezTo>
                    <a:cubicBezTo>
                      <a:pt x="333" y="48"/>
                      <a:pt x="324" y="44"/>
                      <a:pt x="322" y="48"/>
                    </a:cubicBezTo>
                    <a:close/>
                    <a:moveTo>
                      <a:pt x="325" y="61"/>
                    </a:moveTo>
                    <a:cubicBezTo>
                      <a:pt x="325" y="61"/>
                      <a:pt x="325" y="61"/>
                      <a:pt x="325" y="61"/>
                    </a:cubicBezTo>
                    <a:cubicBezTo>
                      <a:pt x="327" y="61"/>
                      <a:pt x="328" y="61"/>
                      <a:pt x="329" y="63"/>
                    </a:cubicBezTo>
                    <a:cubicBezTo>
                      <a:pt x="331" y="61"/>
                      <a:pt x="333" y="60"/>
                      <a:pt x="332" y="59"/>
                    </a:cubicBezTo>
                    <a:cubicBezTo>
                      <a:pt x="330" y="60"/>
                      <a:pt x="325" y="58"/>
                      <a:pt x="325" y="61"/>
                    </a:cubicBezTo>
                    <a:close/>
                    <a:moveTo>
                      <a:pt x="293" y="23"/>
                    </a:moveTo>
                    <a:cubicBezTo>
                      <a:pt x="293" y="23"/>
                      <a:pt x="293" y="23"/>
                      <a:pt x="293" y="23"/>
                    </a:cubicBezTo>
                    <a:cubicBezTo>
                      <a:pt x="297" y="28"/>
                      <a:pt x="295" y="32"/>
                      <a:pt x="300" y="36"/>
                    </a:cubicBezTo>
                    <a:cubicBezTo>
                      <a:pt x="301" y="32"/>
                      <a:pt x="300" y="30"/>
                      <a:pt x="306" y="29"/>
                    </a:cubicBezTo>
                    <a:cubicBezTo>
                      <a:pt x="299" y="28"/>
                      <a:pt x="298" y="21"/>
                      <a:pt x="293" y="23"/>
                    </a:cubicBezTo>
                    <a:close/>
                    <a:moveTo>
                      <a:pt x="304" y="42"/>
                    </a:moveTo>
                    <a:cubicBezTo>
                      <a:pt x="304" y="42"/>
                      <a:pt x="304" y="42"/>
                      <a:pt x="304" y="42"/>
                    </a:cubicBezTo>
                    <a:cubicBezTo>
                      <a:pt x="308" y="46"/>
                      <a:pt x="312" y="56"/>
                      <a:pt x="317" y="54"/>
                    </a:cubicBezTo>
                    <a:cubicBezTo>
                      <a:pt x="318" y="48"/>
                      <a:pt x="309" y="48"/>
                      <a:pt x="311" y="41"/>
                    </a:cubicBezTo>
                    <a:cubicBezTo>
                      <a:pt x="308" y="42"/>
                      <a:pt x="306" y="39"/>
                      <a:pt x="304" y="42"/>
                    </a:cubicBezTo>
                    <a:close/>
                    <a:moveTo>
                      <a:pt x="287" y="22"/>
                    </a:moveTo>
                    <a:cubicBezTo>
                      <a:pt x="287" y="22"/>
                      <a:pt x="287" y="22"/>
                      <a:pt x="287" y="22"/>
                    </a:cubicBezTo>
                    <a:cubicBezTo>
                      <a:pt x="267" y="27"/>
                      <a:pt x="249" y="36"/>
                      <a:pt x="229" y="42"/>
                    </a:cubicBezTo>
                    <a:cubicBezTo>
                      <a:pt x="221" y="45"/>
                      <a:pt x="212" y="47"/>
                      <a:pt x="204" y="51"/>
                    </a:cubicBezTo>
                    <a:cubicBezTo>
                      <a:pt x="139" y="80"/>
                      <a:pt x="84" y="137"/>
                      <a:pt x="21" y="189"/>
                    </a:cubicBezTo>
                    <a:cubicBezTo>
                      <a:pt x="42" y="219"/>
                      <a:pt x="74" y="256"/>
                      <a:pt x="103" y="289"/>
                    </a:cubicBezTo>
                    <a:cubicBezTo>
                      <a:pt x="114" y="283"/>
                      <a:pt x="128" y="268"/>
                      <a:pt x="133" y="263"/>
                    </a:cubicBezTo>
                    <a:cubicBezTo>
                      <a:pt x="127" y="260"/>
                      <a:pt x="119" y="254"/>
                      <a:pt x="118" y="246"/>
                    </a:cubicBezTo>
                    <a:cubicBezTo>
                      <a:pt x="124" y="230"/>
                      <a:pt x="144" y="220"/>
                      <a:pt x="155" y="231"/>
                    </a:cubicBezTo>
                    <a:cubicBezTo>
                      <a:pt x="159" y="236"/>
                      <a:pt x="156" y="240"/>
                      <a:pt x="161" y="244"/>
                    </a:cubicBezTo>
                    <a:cubicBezTo>
                      <a:pt x="202" y="214"/>
                      <a:pt x="229" y="182"/>
                      <a:pt x="263" y="151"/>
                    </a:cubicBezTo>
                    <a:cubicBezTo>
                      <a:pt x="255" y="143"/>
                      <a:pt x="246" y="159"/>
                      <a:pt x="239" y="156"/>
                    </a:cubicBezTo>
                    <a:cubicBezTo>
                      <a:pt x="220" y="137"/>
                      <a:pt x="205" y="106"/>
                      <a:pt x="188" y="92"/>
                    </a:cubicBezTo>
                    <a:cubicBezTo>
                      <a:pt x="194" y="88"/>
                      <a:pt x="182" y="84"/>
                      <a:pt x="186" y="81"/>
                    </a:cubicBezTo>
                    <a:cubicBezTo>
                      <a:pt x="200" y="70"/>
                      <a:pt x="218" y="60"/>
                      <a:pt x="232" y="54"/>
                    </a:cubicBezTo>
                    <a:cubicBezTo>
                      <a:pt x="246" y="47"/>
                      <a:pt x="258" y="45"/>
                      <a:pt x="268" y="40"/>
                    </a:cubicBezTo>
                    <a:cubicBezTo>
                      <a:pt x="276" y="51"/>
                      <a:pt x="289" y="60"/>
                      <a:pt x="297" y="70"/>
                    </a:cubicBezTo>
                    <a:cubicBezTo>
                      <a:pt x="301" y="76"/>
                      <a:pt x="302" y="83"/>
                      <a:pt x="308" y="84"/>
                    </a:cubicBezTo>
                    <a:cubicBezTo>
                      <a:pt x="316" y="81"/>
                      <a:pt x="315" y="72"/>
                      <a:pt x="322" y="67"/>
                    </a:cubicBezTo>
                    <a:cubicBezTo>
                      <a:pt x="307" y="53"/>
                      <a:pt x="295" y="39"/>
                      <a:pt x="287" y="22"/>
                    </a:cubicBezTo>
                    <a:close/>
                    <a:moveTo>
                      <a:pt x="315" y="92"/>
                    </a:moveTo>
                    <a:cubicBezTo>
                      <a:pt x="315" y="92"/>
                      <a:pt x="315" y="92"/>
                      <a:pt x="315" y="92"/>
                    </a:cubicBezTo>
                    <a:cubicBezTo>
                      <a:pt x="311" y="98"/>
                      <a:pt x="304" y="105"/>
                      <a:pt x="305" y="112"/>
                    </a:cubicBezTo>
                    <a:cubicBezTo>
                      <a:pt x="314" y="99"/>
                      <a:pt x="324" y="86"/>
                      <a:pt x="328" y="72"/>
                    </a:cubicBezTo>
                    <a:cubicBezTo>
                      <a:pt x="323" y="78"/>
                      <a:pt x="320" y="85"/>
                      <a:pt x="315" y="92"/>
                    </a:cubicBezTo>
                    <a:close/>
                    <a:moveTo>
                      <a:pt x="271" y="50"/>
                    </a:moveTo>
                    <a:cubicBezTo>
                      <a:pt x="271" y="50"/>
                      <a:pt x="271" y="50"/>
                      <a:pt x="271" y="50"/>
                    </a:cubicBezTo>
                    <a:cubicBezTo>
                      <a:pt x="260" y="47"/>
                      <a:pt x="252" y="51"/>
                      <a:pt x="238" y="57"/>
                    </a:cubicBezTo>
                    <a:cubicBezTo>
                      <a:pt x="223" y="65"/>
                      <a:pt x="205" y="71"/>
                      <a:pt x="193" y="85"/>
                    </a:cubicBezTo>
                    <a:cubicBezTo>
                      <a:pt x="201" y="89"/>
                      <a:pt x="210" y="86"/>
                      <a:pt x="218" y="85"/>
                    </a:cubicBezTo>
                    <a:cubicBezTo>
                      <a:pt x="244" y="81"/>
                      <a:pt x="269" y="78"/>
                      <a:pt x="295" y="77"/>
                    </a:cubicBezTo>
                    <a:cubicBezTo>
                      <a:pt x="291" y="66"/>
                      <a:pt x="278" y="61"/>
                      <a:pt x="271" y="50"/>
                    </a:cubicBezTo>
                    <a:close/>
                    <a:moveTo>
                      <a:pt x="270" y="138"/>
                    </a:moveTo>
                    <a:cubicBezTo>
                      <a:pt x="270" y="138"/>
                      <a:pt x="270" y="138"/>
                      <a:pt x="270" y="138"/>
                    </a:cubicBezTo>
                    <a:cubicBezTo>
                      <a:pt x="267" y="141"/>
                      <a:pt x="259" y="141"/>
                      <a:pt x="260" y="147"/>
                    </a:cubicBezTo>
                    <a:cubicBezTo>
                      <a:pt x="267" y="150"/>
                      <a:pt x="273" y="142"/>
                      <a:pt x="277" y="137"/>
                    </a:cubicBezTo>
                    <a:cubicBezTo>
                      <a:pt x="290" y="124"/>
                      <a:pt x="302" y="103"/>
                      <a:pt x="308" y="89"/>
                    </a:cubicBezTo>
                    <a:cubicBezTo>
                      <a:pt x="307" y="88"/>
                      <a:pt x="306" y="87"/>
                      <a:pt x="306" y="86"/>
                    </a:cubicBezTo>
                    <a:cubicBezTo>
                      <a:pt x="297" y="102"/>
                      <a:pt x="284" y="123"/>
                      <a:pt x="270" y="138"/>
                    </a:cubicBezTo>
                    <a:close/>
                    <a:moveTo>
                      <a:pt x="261" y="90"/>
                    </a:moveTo>
                    <a:cubicBezTo>
                      <a:pt x="261" y="90"/>
                      <a:pt x="261" y="90"/>
                      <a:pt x="261" y="90"/>
                    </a:cubicBezTo>
                    <a:cubicBezTo>
                      <a:pt x="245" y="91"/>
                      <a:pt x="228" y="92"/>
                      <a:pt x="212" y="98"/>
                    </a:cubicBezTo>
                    <a:cubicBezTo>
                      <a:pt x="211" y="99"/>
                      <a:pt x="209" y="99"/>
                      <a:pt x="208" y="99"/>
                    </a:cubicBezTo>
                    <a:cubicBezTo>
                      <a:pt x="207" y="98"/>
                      <a:pt x="205" y="96"/>
                      <a:pt x="206" y="95"/>
                    </a:cubicBezTo>
                    <a:cubicBezTo>
                      <a:pt x="226" y="89"/>
                      <a:pt x="249" y="88"/>
                      <a:pt x="268" y="87"/>
                    </a:cubicBezTo>
                    <a:cubicBezTo>
                      <a:pt x="275" y="86"/>
                      <a:pt x="283" y="85"/>
                      <a:pt x="288" y="82"/>
                    </a:cubicBezTo>
                    <a:cubicBezTo>
                      <a:pt x="274" y="82"/>
                      <a:pt x="259" y="82"/>
                      <a:pt x="244" y="84"/>
                    </a:cubicBezTo>
                    <a:cubicBezTo>
                      <a:pt x="229" y="86"/>
                      <a:pt x="213" y="87"/>
                      <a:pt x="199" y="93"/>
                    </a:cubicBezTo>
                    <a:cubicBezTo>
                      <a:pt x="200" y="95"/>
                      <a:pt x="202" y="98"/>
                      <a:pt x="204" y="100"/>
                    </a:cubicBezTo>
                    <a:cubicBezTo>
                      <a:pt x="222" y="100"/>
                      <a:pt x="242" y="97"/>
                      <a:pt x="259" y="95"/>
                    </a:cubicBezTo>
                    <a:cubicBezTo>
                      <a:pt x="266" y="94"/>
                      <a:pt x="273" y="91"/>
                      <a:pt x="278" y="91"/>
                    </a:cubicBezTo>
                    <a:cubicBezTo>
                      <a:pt x="282" y="91"/>
                      <a:pt x="288" y="91"/>
                      <a:pt x="291" y="94"/>
                    </a:cubicBezTo>
                    <a:cubicBezTo>
                      <a:pt x="263" y="95"/>
                      <a:pt x="235" y="102"/>
                      <a:pt x="207" y="103"/>
                    </a:cubicBezTo>
                    <a:cubicBezTo>
                      <a:pt x="224" y="108"/>
                      <a:pt x="251" y="102"/>
                      <a:pt x="272" y="100"/>
                    </a:cubicBezTo>
                    <a:cubicBezTo>
                      <a:pt x="284" y="99"/>
                      <a:pt x="298" y="103"/>
                      <a:pt x="299" y="87"/>
                    </a:cubicBezTo>
                    <a:cubicBezTo>
                      <a:pt x="287" y="86"/>
                      <a:pt x="274" y="88"/>
                      <a:pt x="261" y="90"/>
                    </a:cubicBezTo>
                    <a:close/>
                    <a:moveTo>
                      <a:pt x="227" y="37"/>
                    </a:moveTo>
                    <a:cubicBezTo>
                      <a:pt x="227" y="37"/>
                      <a:pt x="227" y="37"/>
                      <a:pt x="227" y="37"/>
                    </a:cubicBezTo>
                    <a:cubicBezTo>
                      <a:pt x="234" y="34"/>
                      <a:pt x="240" y="32"/>
                      <a:pt x="246" y="30"/>
                    </a:cubicBezTo>
                    <a:cubicBezTo>
                      <a:pt x="241" y="28"/>
                      <a:pt x="230" y="33"/>
                      <a:pt x="227" y="37"/>
                    </a:cubicBezTo>
                    <a:close/>
                    <a:moveTo>
                      <a:pt x="232" y="121"/>
                    </a:moveTo>
                    <a:cubicBezTo>
                      <a:pt x="232" y="121"/>
                      <a:pt x="232" y="121"/>
                      <a:pt x="232" y="121"/>
                    </a:cubicBezTo>
                    <a:cubicBezTo>
                      <a:pt x="247" y="121"/>
                      <a:pt x="263" y="120"/>
                      <a:pt x="276" y="121"/>
                    </a:cubicBezTo>
                    <a:cubicBezTo>
                      <a:pt x="280" y="115"/>
                      <a:pt x="293" y="106"/>
                      <a:pt x="286" y="102"/>
                    </a:cubicBezTo>
                    <a:cubicBezTo>
                      <a:pt x="281" y="101"/>
                      <a:pt x="287" y="105"/>
                      <a:pt x="283" y="107"/>
                    </a:cubicBezTo>
                    <a:cubicBezTo>
                      <a:pt x="260" y="107"/>
                      <a:pt x="237" y="112"/>
                      <a:pt x="214" y="115"/>
                    </a:cubicBezTo>
                    <a:cubicBezTo>
                      <a:pt x="218" y="124"/>
                      <a:pt x="225" y="121"/>
                      <a:pt x="232" y="121"/>
                    </a:cubicBezTo>
                    <a:close/>
                    <a:moveTo>
                      <a:pt x="270" y="123"/>
                    </a:moveTo>
                    <a:cubicBezTo>
                      <a:pt x="270" y="123"/>
                      <a:pt x="270" y="123"/>
                      <a:pt x="270" y="123"/>
                    </a:cubicBezTo>
                    <a:cubicBezTo>
                      <a:pt x="254" y="125"/>
                      <a:pt x="238" y="122"/>
                      <a:pt x="222" y="126"/>
                    </a:cubicBezTo>
                    <a:cubicBezTo>
                      <a:pt x="223" y="130"/>
                      <a:pt x="228" y="135"/>
                      <a:pt x="231" y="139"/>
                    </a:cubicBezTo>
                    <a:cubicBezTo>
                      <a:pt x="235" y="143"/>
                      <a:pt x="239" y="151"/>
                      <a:pt x="243" y="149"/>
                    </a:cubicBezTo>
                    <a:cubicBezTo>
                      <a:pt x="246" y="145"/>
                      <a:pt x="238" y="148"/>
                      <a:pt x="240" y="146"/>
                    </a:cubicBezTo>
                    <a:cubicBezTo>
                      <a:pt x="241" y="144"/>
                      <a:pt x="246" y="147"/>
                      <a:pt x="245" y="143"/>
                    </a:cubicBezTo>
                    <a:cubicBezTo>
                      <a:pt x="242" y="143"/>
                      <a:pt x="239" y="143"/>
                      <a:pt x="236" y="140"/>
                    </a:cubicBezTo>
                    <a:cubicBezTo>
                      <a:pt x="236" y="135"/>
                      <a:pt x="233" y="133"/>
                      <a:pt x="231" y="130"/>
                    </a:cubicBezTo>
                    <a:cubicBezTo>
                      <a:pt x="236" y="130"/>
                      <a:pt x="241" y="128"/>
                      <a:pt x="246" y="128"/>
                    </a:cubicBezTo>
                    <a:cubicBezTo>
                      <a:pt x="254" y="128"/>
                      <a:pt x="264" y="132"/>
                      <a:pt x="272" y="126"/>
                    </a:cubicBezTo>
                    <a:cubicBezTo>
                      <a:pt x="271" y="125"/>
                      <a:pt x="271" y="124"/>
                      <a:pt x="270" y="123"/>
                    </a:cubicBezTo>
                    <a:close/>
                    <a:moveTo>
                      <a:pt x="251" y="133"/>
                    </a:moveTo>
                    <a:cubicBezTo>
                      <a:pt x="251" y="133"/>
                      <a:pt x="251" y="133"/>
                      <a:pt x="251" y="133"/>
                    </a:cubicBezTo>
                    <a:cubicBezTo>
                      <a:pt x="255" y="137"/>
                      <a:pt x="264" y="135"/>
                      <a:pt x="265" y="132"/>
                    </a:cubicBezTo>
                    <a:cubicBezTo>
                      <a:pt x="260" y="134"/>
                      <a:pt x="256" y="130"/>
                      <a:pt x="251" y="133"/>
                    </a:cubicBezTo>
                    <a:close/>
                    <a:moveTo>
                      <a:pt x="212" y="110"/>
                    </a:moveTo>
                    <a:cubicBezTo>
                      <a:pt x="212" y="110"/>
                      <a:pt x="212" y="110"/>
                      <a:pt x="212" y="110"/>
                    </a:cubicBezTo>
                    <a:cubicBezTo>
                      <a:pt x="220" y="110"/>
                      <a:pt x="234" y="110"/>
                      <a:pt x="240" y="107"/>
                    </a:cubicBezTo>
                    <a:cubicBezTo>
                      <a:pt x="231" y="109"/>
                      <a:pt x="218" y="106"/>
                      <a:pt x="212" y="110"/>
                    </a:cubicBezTo>
                    <a:close/>
                    <a:moveTo>
                      <a:pt x="241" y="139"/>
                    </a:moveTo>
                    <a:cubicBezTo>
                      <a:pt x="241" y="139"/>
                      <a:pt x="241" y="139"/>
                      <a:pt x="241" y="139"/>
                    </a:cubicBezTo>
                    <a:cubicBezTo>
                      <a:pt x="246" y="144"/>
                      <a:pt x="252" y="145"/>
                      <a:pt x="258" y="141"/>
                    </a:cubicBezTo>
                    <a:cubicBezTo>
                      <a:pt x="257" y="140"/>
                      <a:pt x="258" y="139"/>
                      <a:pt x="257" y="138"/>
                    </a:cubicBezTo>
                    <a:cubicBezTo>
                      <a:pt x="251" y="140"/>
                      <a:pt x="246" y="136"/>
                      <a:pt x="241" y="139"/>
                    </a:cubicBezTo>
                    <a:close/>
                    <a:moveTo>
                      <a:pt x="256" y="165"/>
                    </a:moveTo>
                    <a:cubicBezTo>
                      <a:pt x="256" y="165"/>
                      <a:pt x="256" y="165"/>
                      <a:pt x="256" y="165"/>
                    </a:cubicBezTo>
                    <a:cubicBezTo>
                      <a:pt x="257" y="164"/>
                      <a:pt x="264" y="159"/>
                      <a:pt x="260" y="160"/>
                    </a:cubicBezTo>
                    <a:cubicBezTo>
                      <a:pt x="259" y="161"/>
                      <a:pt x="252" y="166"/>
                      <a:pt x="256" y="165"/>
                    </a:cubicBezTo>
                    <a:close/>
                    <a:moveTo>
                      <a:pt x="238" y="182"/>
                    </a:moveTo>
                    <a:cubicBezTo>
                      <a:pt x="238" y="182"/>
                      <a:pt x="238" y="182"/>
                      <a:pt x="238" y="182"/>
                    </a:cubicBezTo>
                    <a:cubicBezTo>
                      <a:pt x="240" y="181"/>
                      <a:pt x="256" y="169"/>
                      <a:pt x="251" y="168"/>
                    </a:cubicBezTo>
                    <a:cubicBezTo>
                      <a:pt x="251" y="173"/>
                      <a:pt x="239" y="177"/>
                      <a:pt x="238" y="182"/>
                    </a:cubicBezTo>
                    <a:close/>
                    <a:moveTo>
                      <a:pt x="250" y="179"/>
                    </a:moveTo>
                    <a:cubicBezTo>
                      <a:pt x="250" y="179"/>
                      <a:pt x="250" y="179"/>
                      <a:pt x="250" y="179"/>
                    </a:cubicBezTo>
                    <a:cubicBezTo>
                      <a:pt x="252" y="178"/>
                      <a:pt x="254" y="176"/>
                      <a:pt x="251" y="177"/>
                    </a:cubicBezTo>
                    <a:cubicBezTo>
                      <a:pt x="250" y="178"/>
                      <a:pt x="248" y="180"/>
                      <a:pt x="250" y="179"/>
                    </a:cubicBezTo>
                    <a:close/>
                    <a:moveTo>
                      <a:pt x="128" y="66"/>
                    </a:moveTo>
                    <a:cubicBezTo>
                      <a:pt x="128" y="66"/>
                      <a:pt x="128" y="66"/>
                      <a:pt x="128" y="66"/>
                    </a:cubicBezTo>
                    <a:cubicBezTo>
                      <a:pt x="125" y="64"/>
                      <a:pt x="117" y="63"/>
                      <a:pt x="117" y="66"/>
                    </a:cubicBezTo>
                    <a:cubicBezTo>
                      <a:pt x="129" y="66"/>
                      <a:pt x="141" y="73"/>
                      <a:pt x="153" y="70"/>
                    </a:cubicBezTo>
                    <a:cubicBezTo>
                      <a:pt x="145" y="65"/>
                      <a:pt x="136" y="66"/>
                      <a:pt x="128" y="66"/>
                    </a:cubicBezTo>
                    <a:close/>
                    <a:moveTo>
                      <a:pt x="143" y="73"/>
                    </a:moveTo>
                    <a:cubicBezTo>
                      <a:pt x="143" y="73"/>
                      <a:pt x="143" y="73"/>
                      <a:pt x="143" y="73"/>
                    </a:cubicBezTo>
                    <a:cubicBezTo>
                      <a:pt x="136" y="71"/>
                      <a:pt x="127" y="71"/>
                      <a:pt x="119" y="70"/>
                    </a:cubicBezTo>
                    <a:cubicBezTo>
                      <a:pt x="111" y="69"/>
                      <a:pt x="102" y="65"/>
                      <a:pt x="95" y="70"/>
                    </a:cubicBezTo>
                    <a:cubicBezTo>
                      <a:pt x="103" y="72"/>
                      <a:pt x="112" y="72"/>
                      <a:pt x="120" y="73"/>
                    </a:cubicBezTo>
                    <a:cubicBezTo>
                      <a:pt x="128" y="74"/>
                      <a:pt x="136" y="79"/>
                      <a:pt x="144" y="76"/>
                    </a:cubicBezTo>
                    <a:cubicBezTo>
                      <a:pt x="145" y="75"/>
                      <a:pt x="144" y="74"/>
                      <a:pt x="143" y="73"/>
                    </a:cubicBezTo>
                    <a:close/>
                    <a:moveTo>
                      <a:pt x="232" y="220"/>
                    </a:moveTo>
                    <a:cubicBezTo>
                      <a:pt x="232" y="220"/>
                      <a:pt x="232" y="220"/>
                      <a:pt x="232" y="220"/>
                    </a:cubicBezTo>
                    <a:cubicBezTo>
                      <a:pt x="244" y="219"/>
                      <a:pt x="237" y="202"/>
                      <a:pt x="250" y="199"/>
                    </a:cubicBezTo>
                    <a:cubicBezTo>
                      <a:pt x="249" y="198"/>
                      <a:pt x="250" y="196"/>
                      <a:pt x="248" y="195"/>
                    </a:cubicBezTo>
                    <a:cubicBezTo>
                      <a:pt x="243" y="200"/>
                      <a:pt x="232" y="212"/>
                      <a:pt x="232" y="220"/>
                    </a:cubicBezTo>
                    <a:close/>
                    <a:moveTo>
                      <a:pt x="87" y="74"/>
                    </a:moveTo>
                    <a:cubicBezTo>
                      <a:pt x="87" y="74"/>
                      <a:pt x="87" y="74"/>
                      <a:pt x="87" y="74"/>
                    </a:cubicBezTo>
                    <a:cubicBezTo>
                      <a:pt x="95" y="76"/>
                      <a:pt x="104" y="77"/>
                      <a:pt x="112" y="78"/>
                    </a:cubicBezTo>
                    <a:cubicBezTo>
                      <a:pt x="120" y="80"/>
                      <a:pt x="128" y="84"/>
                      <a:pt x="136" y="81"/>
                    </a:cubicBezTo>
                    <a:cubicBezTo>
                      <a:pt x="121" y="76"/>
                      <a:pt x="101" y="72"/>
                      <a:pt x="87" y="74"/>
                    </a:cubicBezTo>
                    <a:close/>
                    <a:moveTo>
                      <a:pt x="74" y="80"/>
                    </a:moveTo>
                    <a:cubicBezTo>
                      <a:pt x="74" y="80"/>
                      <a:pt x="74" y="80"/>
                      <a:pt x="74" y="80"/>
                    </a:cubicBezTo>
                    <a:cubicBezTo>
                      <a:pt x="82" y="84"/>
                      <a:pt x="92" y="84"/>
                      <a:pt x="101" y="86"/>
                    </a:cubicBezTo>
                    <a:cubicBezTo>
                      <a:pt x="109" y="88"/>
                      <a:pt x="121" y="93"/>
                      <a:pt x="130" y="87"/>
                    </a:cubicBezTo>
                    <a:cubicBezTo>
                      <a:pt x="130" y="86"/>
                      <a:pt x="130" y="85"/>
                      <a:pt x="129" y="84"/>
                    </a:cubicBezTo>
                    <a:cubicBezTo>
                      <a:pt x="110" y="85"/>
                      <a:pt x="92" y="79"/>
                      <a:pt x="74" y="80"/>
                    </a:cubicBezTo>
                    <a:close/>
                    <a:moveTo>
                      <a:pt x="91" y="66"/>
                    </a:moveTo>
                    <a:cubicBezTo>
                      <a:pt x="91" y="66"/>
                      <a:pt x="91" y="66"/>
                      <a:pt x="91" y="66"/>
                    </a:cubicBezTo>
                    <a:cubicBezTo>
                      <a:pt x="96" y="66"/>
                      <a:pt x="100" y="66"/>
                      <a:pt x="105" y="65"/>
                    </a:cubicBezTo>
                    <a:cubicBezTo>
                      <a:pt x="101" y="61"/>
                      <a:pt x="93" y="63"/>
                      <a:pt x="91" y="66"/>
                    </a:cubicBezTo>
                    <a:close/>
                    <a:moveTo>
                      <a:pt x="242" y="254"/>
                    </a:moveTo>
                    <a:cubicBezTo>
                      <a:pt x="242" y="254"/>
                      <a:pt x="242" y="254"/>
                      <a:pt x="242" y="254"/>
                    </a:cubicBezTo>
                    <a:cubicBezTo>
                      <a:pt x="247" y="248"/>
                      <a:pt x="248" y="243"/>
                      <a:pt x="248" y="237"/>
                    </a:cubicBezTo>
                    <a:cubicBezTo>
                      <a:pt x="242" y="242"/>
                      <a:pt x="242" y="248"/>
                      <a:pt x="242" y="254"/>
                    </a:cubicBezTo>
                    <a:close/>
                    <a:moveTo>
                      <a:pt x="219" y="211"/>
                    </a:moveTo>
                    <a:cubicBezTo>
                      <a:pt x="219" y="211"/>
                      <a:pt x="219" y="211"/>
                      <a:pt x="219" y="211"/>
                    </a:cubicBezTo>
                    <a:cubicBezTo>
                      <a:pt x="219" y="211"/>
                      <a:pt x="218" y="212"/>
                      <a:pt x="218" y="212"/>
                    </a:cubicBezTo>
                    <a:cubicBezTo>
                      <a:pt x="218" y="213"/>
                      <a:pt x="218" y="214"/>
                      <a:pt x="217" y="214"/>
                    </a:cubicBezTo>
                    <a:cubicBezTo>
                      <a:pt x="218" y="215"/>
                      <a:pt x="218" y="215"/>
                      <a:pt x="219" y="216"/>
                    </a:cubicBezTo>
                    <a:cubicBezTo>
                      <a:pt x="220" y="215"/>
                      <a:pt x="220" y="215"/>
                      <a:pt x="221" y="216"/>
                    </a:cubicBezTo>
                    <a:cubicBezTo>
                      <a:pt x="221" y="215"/>
                      <a:pt x="222" y="215"/>
                      <a:pt x="222" y="214"/>
                    </a:cubicBezTo>
                    <a:cubicBezTo>
                      <a:pt x="222" y="214"/>
                      <a:pt x="222" y="213"/>
                      <a:pt x="223" y="213"/>
                    </a:cubicBezTo>
                    <a:cubicBezTo>
                      <a:pt x="222" y="212"/>
                      <a:pt x="222" y="212"/>
                      <a:pt x="221" y="211"/>
                    </a:cubicBezTo>
                    <a:cubicBezTo>
                      <a:pt x="220" y="211"/>
                      <a:pt x="220" y="212"/>
                      <a:pt x="219" y="211"/>
                    </a:cubicBezTo>
                    <a:close/>
                    <a:moveTo>
                      <a:pt x="225" y="228"/>
                    </a:moveTo>
                    <a:cubicBezTo>
                      <a:pt x="225" y="228"/>
                      <a:pt x="225" y="228"/>
                      <a:pt x="225" y="228"/>
                    </a:cubicBezTo>
                    <a:cubicBezTo>
                      <a:pt x="227" y="225"/>
                      <a:pt x="232" y="222"/>
                      <a:pt x="227" y="218"/>
                    </a:cubicBezTo>
                    <a:cubicBezTo>
                      <a:pt x="224" y="221"/>
                      <a:pt x="223" y="225"/>
                      <a:pt x="225" y="228"/>
                    </a:cubicBezTo>
                    <a:close/>
                    <a:moveTo>
                      <a:pt x="229" y="229"/>
                    </a:moveTo>
                    <a:cubicBezTo>
                      <a:pt x="229" y="229"/>
                      <a:pt x="229" y="229"/>
                      <a:pt x="229" y="229"/>
                    </a:cubicBezTo>
                    <a:cubicBezTo>
                      <a:pt x="232" y="230"/>
                      <a:pt x="235" y="225"/>
                      <a:pt x="231" y="223"/>
                    </a:cubicBezTo>
                    <a:cubicBezTo>
                      <a:pt x="229" y="225"/>
                      <a:pt x="228" y="227"/>
                      <a:pt x="229" y="229"/>
                    </a:cubicBezTo>
                    <a:close/>
                    <a:moveTo>
                      <a:pt x="97" y="89"/>
                    </a:moveTo>
                    <a:cubicBezTo>
                      <a:pt x="97" y="89"/>
                      <a:pt x="97" y="89"/>
                      <a:pt x="97" y="89"/>
                    </a:cubicBezTo>
                    <a:cubicBezTo>
                      <a:pt x="91" y="88"/>
                      <a:pt x="84" y="86"/>
                      <a:pt x="80" y="90"/>
                    </a:cubicBezTo>
                    <a:cubicBezTo>
                      <a:pt x="86" y="90"/>
                      <a:pt x="93" y="92"/>
                      <a:pt x="100" y="94"/>
                    </a:cubicBezTo>
                    <a:cubicBezTo>
                      <a:pt x="105" y="95"/>
                      <a:pt x="115" y="97"/>
                      <a:pt x="116" y="92"/>
                    </a:cubicBezTo>
                    <a:cubicBezTo>
                      <a:pt x="110" y="93"/>
                      <a:pt x="104" y="90"/>
                      <a:pt x="97" y="89"/>
                    </a:cubicBezTo>
                    <a:close/>
                    <a:moveTo>
                      <a:pt x="225" y="250"/>
                    </a:moveTo>
                    <a:cubicBezTo>
                      <a:pt x="225" y="250"/>
                      <a:pt x="225" y="250"/>
                      <a:pt x="225" y="250"/>
                    </a:cubicBezTo>
                    <a:cubicBezTo>
                      <a:pt x="234" y="245"/>
                      <a:pt x="229" y="238"/>
                      <a:pt x="235" y="232"/>
                    </a:cubicBezTo>
                    <a:cubicBezTo>
                      <a:pt x="234" y="231"/>
                      <a:pt x="233" y="230"/>
                      <a:pt x="232" y="230"/>
                    </a:cubicBezTo>
                    <a:cubicBezTo>
                      <a:pt x="225" y="236"/>
                      <a:pt x="223" y="243"/>
                      <a:pt x="225" y="250"/>
                    </a:cubicBezTo>
                    <a:close/>
                    <a:moveTo>
                      <a:pt x="212" y="220"/>
                    </a:moveTo>
                    <a:cubicBezTo>
                      <a:pt x="212" y="220"/>
                      <a:pt x="212" y="220"/>
                      <a:pt x="212" y="220"/>
                    </a:cubicBezTo>
                    <a:cubicBezTo>
                      <a:pt x="214" y="221"/>
                      <a:pt x="217" y="218"/>
                      <a:pt x="214" y="215"/>
                    </a:cubicBezTo>
                    <a:cubicBezTo>
                      <a:pt x="212" y="217"/>
                      <a:pt x="211" y="219"/>
                      <a:pt x="212" y="220"/>
                    </a:cubicBezTo>
                    <a:close/>
                    <a:moveTo>
                      <a:pt x="60" y="75"/>
                    </a:moveTo>
                    <a:cubicBezTo>
                      <a:pt x="60" y="75"/>
                      <a:pt x="60" y="75"/>
                      <a:pt x="60" y="75"/>
                    </a:cubicBezTo>
                    <a:cubicBezTo>
                      <a:pt x="64" y="77"/>
                      <a:pt x="70" y="78"/>
                      <a:pt x="75" y="78"/>
                    </a:cubicBezTo>
                    <a:cubicBezTo>
                      <a:pt x="80" y="79"/>
                      <a:pt x="87" y="80"/>
                      <a:pt x="90" y="77"/>
                    </a:cubicBezTo>
                    <a:cubicBezTo>
                      <a:pt x="84" y="75"/>
                      <a:pt x="78" y="77"/>
                      <a:pt x="73" y="72"/>
                    </a:cubicBezTo>
                    <a:cubicBezTo>
                      <a:pt x="76" y="67"/>
                      <a:pt x="83" y="73"/>
                      <a:pt x="84" y="66"/>
                    </a:cubicBezTo>
                    <a:cubicBezTo>
                      <a:pt x="76" y="67"/>
                      <a:pt x="68" y="70"/>
                      <a:pt x="60" y="75"/>
                    </a:cubicBezTo>
                    <a:close/>
                    <a:moveTo>
                      <a:pt x="94" y="103"/>
                    </a:moveTo>
                    <a:cubicBezTo>
                      <a:pt x="94" y="103"/>
                      <a:pt x="94" y="103"/>
                      <a:pt x="94" y="103"/>
                    </a:cubicBezTo>
                    <a:cubicBezTo>
                      <a:pt x="99" y="109"/>
                      <a:pt x="114" y="105"/>
                      <a:pt x="111" y="98"/>
                    </a:cubicBezTo>
                    <a:cubicBezTo>
                      <a:pt x="107" y="104"/>
                      <a:pt x="100" y="100"/>
                      <a:pt x="94" y="103"/>
                    </a:cubicBezTo>
                    <a:close/>
                    <a:moveTo>
                      <a:pt x="217" y="237"/>
                    </a:moveTo>
                    <a:cubicBezTo>
                      <a:pt x="217" y="237"/>
                      <a:pt x="217" y="237"/>
                      <a:pt x="217" y="237"/>
                    </a:cubicBezTo>
                    <a:cubicBezTo>
                      <a:pt x="215" y="234"/>
                      <a:pt x="219" y="236"/>
                      <a:pt x="220" y="234"/>
                    </a:cubicBezTo>
                    <a:cubicBezTo>
                      <a:pt x="216" y="231"/>
                      <a:pt x="222" y="228"/>
                      <a:pt x="217" y="225"/>
                    </a:cubicBezTo>
                    <a:cubicBezTo>
                      <a:pt x="215" y="228"/>
                      <a:pt x="213" y="236"/>
                      <a:pt x="217" y="237"/>
                    </a:cubicBezTo>
                    <a:close/>
                    <a:moveTo>
                      <a:pt x="222" y="238"/>
                    </a:moveTo>
                    <a:cubicBezTo>
                      <a:pt x="222" y="238"/>
                      <a:pt x="222" y="238"/>
                      <a:pt x="222" y="238"/>
                    </a:cubicBezTo>
                    <a:cubicBezTo>
                      <a:pt x="225" y="237"/>
                      <a:pt x="226" y="235"/>
                      <a:pt x="224" y="233"/>
                    </a:cubicBezTo>
                    <a:cubicBezTo>
                      <a:pt x="222" y="235"/>
                      <a:pt x="221" y="236"/>
                      <a:pt x="222" y="238"/>
                    </a:cubicBezTo>
                    <a:close/>
                    <a:moveTo>
                      <a:pt x="104" y="96"/>
                    </a:moveTo>
                    <a:cubicBezTo>
                      <a:pt x="104" y="96"/>
                      <a:pt x="104" y="96"/>
                      <a:pt x="104" y="96"/>
                    </a:cubicBezTo>
                    <a:cubicBezTo>
                      <a:pt x="87" y="93"/>
                      <a:pt x="70" y="91"/>
                      <a:pt x="53" y="93"/>
                    </a:cubicBezTo>
                    <a:cubicBezTo>
                      <a:pt x="66" y="97"/>
                      <a:pt x="98" y="99"/>
                      <a:pt x="104" y="96"/>
                    </a:cubicBezTo>
                    <a:close/>
                    <a:moveTo>
                      <a:pt x="62" y="90"/>
                    </a:moveTo>
                    <a:cubicBezTo>
                      <a:pt x="62" y="90"/>
                      <a:pt x="62" y="90"/>
                      <a:pt x="62" y="90"/>
                    </a:cubicBezTo>
                    <a:cubicBezTo>
                      <a:pt x="56" y="86"/>
                      <a:pt x="49" y="88"/>
                      <a:pt x="43" y="84"/>
                    </a:cubicBezTo>
                    <a:cubicBezTo>
                      <a:pt x="28" y="96"/>
                      <a:pt x="22" y="103"/>
                      <a:pt x="12" y="114"/>
                    </a:cubicBezTo>
                    <a:cubicBezTo>
                      <a:pt x="15" y="117"/>
                      <a:pt x="20" y="112"/>
                      <a:pt x="24" y="112"/>
                    </a:cubicBezTo>
                    <a:cubicBezTo>
                      <a:pt x="23" y="110"/>
                      <a:pt x="21" y="107"/>
                      <a:pt x="23" y="106"/>
                    </a:cubicBezTo>
                    <a:cubicBezTo>
                      <a:pt x="27" y="103"/>
                      <a:pt x="31" y="103"/>
                      <a:pt x="35" y="103"/>
                    </a:cubicBezTo>
                    <a:cubicBezTo>
                      <a:pt x="38" y="95"/>
                      <a:pt x="47" y="101"/>
                      <a:pt x="49" y="95"/>
                    </a:cubicBezTo>
                    <a:cubicBezTo>
                      <a:pt x="46" y="95"/>
                      <a:pt x="40" y="95"/>
                      <a:pt x="41" y="91"/>
                    </a:cubicBezTo>
                    <a:cubicBezTo>
                      <a:pt x="48" y="88"/>
                      <a:pt x="54" y="93"/>
                      <a:pt x="62" y="90"/>
                    </a:cubicBezTo>
                    <a:close/>
                    <a:moveTo>
                      <a:pt x="228" y="263"/>
                    </a:moveTo>
                    <a:cubicBezTo>
                      <a:pt x="228" y="263"/>
                      <a:pt x="228" y="263"/>
                      <a:pt x="228" y="263"/>
                    </a:cubicBezTo>
                    <a:cubicBezTo>
                      <a:pt x="231" y="258"/>
                      <a:pt x="233" y="252"/>
                      <a:pt x="233" y="247"/>
                    </a:cubicBezTo>
                    <a:cubicBezTo>
                      <a:pt x="229" y="252"/>
                      <a:pt x="226" y="257"/>
                      <a:pt x="228" y="263"/>
                    </a:cubicBezTo>
                    <a:close/>
                    <a:moveTo>
                      <a:pt x="207" y="231"/>
                    </a:moveTo>
                    <a:cubicBezTo>
                      <a:pt x="207" y="231"/>
                      <a:pt x="207" y="231"/>
                      <a:pt x="207" y="231"/>
                    </a:cubicBezTo>
                    <a:cubicBezTo>
                      <a:pt x="209" y="227"/>
                      <a:pt x="209" y="223"/>
                      <a:pt x="208" y="219"/>
                    </a:cubicBezTo>
                    <a:cubicBezTo>
                      <a:pt x="202" y="223"/>
                      <a:pt x="206" y="227"/>
                      <a:pt x="207" y="231"/>
                    </a:cubicBezTo>
                    <a:close/>
                    <a:moveTo>
                      <a:pt x="221" y="250"/>
                    </a:moveTo>
                    <a:cubicBezTo>
                      <a:pt x="221" y="250"/>
                      <a:pt x="221" y="250"/>
                      <a:pt x="221" y="250"/>
                    </a:cubicBezTo>
                    <a:cubicBezTo>
                      <a:pt x="221" y="247"/>
                      <a:pt x="223" y="244"/>
                      <a:pt x="222" y="241"/>
                    </a:cubicBezTo>
                    <a:cubicBezTo>
                      <a:pt x="219" y="244"/>
                      <a:pt x="217" y="250"/>
                      <a:pt x="221" y="250"/>
                    </a:cubicBezTo>
                    <a:close/>
                    <a:moveTo>
                      <a:pt x="237" y="266"/>
                    </a:moveTo>
                    <a:cubicBezTo>
                      <a:pt x="237" y="266"/>
                      <a:pt x="237" y="266"/>
                      <a:pt x="237" y="266"/>
                    </a:cubicBezTo>
                    <a:cubicBezTo>
                      <a:pt x="236" y="265"/>
                      <a:pt x="239" y="264"/>
                      <a:pt x="237" y="262"/>
                    </a:cubicBezTo>
                    <a:cubicBezTo>
                      <a:pt x="233" y="263"/>
                      <a:pt x="235" y="268"/>
                      <a:pt x="237" y="266"/>
                    </a:cubicBezTo>
                    <a:close/>
                    <a:moveTo>
                      <a:pt x="48" y="81"/>
                    </a:moveTo>
                    <a:cubicBezTo>
                      <a:pt x="48" y="81"/>
                      <a:pt x="48" y="81"/>
                      <a:pt x="48" y="81"/>
                    </a:cubicBezTo>
                    <a:cubicBezTo>
                      <a:pt x="52" y="84"/>
                      <a:pt x="59" y="84"/>
                      <a:pt x="65" y="84"/>
                    </a:cubicBezTo>
                    <a:cubicBezTo>
                      <a:pt x="69" y="85"/>
                      <a:pt x="80" y="88"/>
                      <a:pt x="78" y="84"/>
                    </a:cubicBezTo>
                    <a:cubicBezTo>
                      <a:pt x="68" y="85"/>
                      <a:pt x="59" y="76"/>
                      <a:pt x="48" y="81"/>
                    </a:cubicBezTo>
                    <a:close/>
                    <a:moveTo>
                      <a:pt x="214" y="265"/>
                    </a:moveTo>
                    <a:cubicBezTo>
                      <a:pt x="214" y="265"/>
                      <a:pt x="214" y="265"/>
                      <a:pt x="214" y="265"/>
                    </a:cubicBezTo>
                    <a:cubicBezTo>
                      <a:pt x="214" y="259"/>
                      <a:pt x="219" y="252"/>
                      <a:pt x="214" y="245"/>
                    </a:cubicBezTo>
                    <a:cubicBezTo>
                      <a:pt x="213" y="251"/>
                      <a:pt x="209" y="262"/>
                      <a:pt x="214" y="265"/>
                    </a:cubicBezTo>
                    <a:close/>
                    <a:moveTo>
                      <a:pt x="109" y="293"/>
                    </a:moveTo>
                    <a:cubicBezTo>
                      <a:pt x="109" y="293"/>
                      <a:pt x="109" y="293"/>
                      <a:pt x="109" y="293"/>
                    </a:cubicBezTo>
                    <a:cubicBezTo>
                      <a:pt x="114" y="296"/>
                      <a:pt x="119" y="289"/>
                      <a:pt x="122" y="286"/>
                    </a:cubicBezTo>
                    <a:cubicBezTo>
                      <a:pt x="148" y="267"/>
                      <a:pt x="175" y="242"/>
                      <a:pt x="193" y="224"/>
                    </a:cubicBezTo>
                    <a:cubicBezTo>
                      <a:pt x="166" y="243"/>
                      <a:pt x="137" y="271"/>
                      <a:pt x="109" y="293"/>
                    </a:cubicBezTo>
                    <a:close/>
                    <a:moveTo>
                      <a:pt x="218" y="259"/>
                    </a:moveTo>
                    <a:cubicBezTo>
                      <a:pt x="218" y="259"/>
                      <a:pt x="218" y="259"/>
                      <a:pt x="218" y="259"/>
                    </a:cubicBezTo>
                    <a:cubicBezTo>
                      <a:pt x="221" y="258"/>
                      <a:pt x="221" y="252"/>
                      <a:pt x="218" y="253"/>
                    </a:cubicBezTo>
                    <a:cubicBezTo>
                      <a:pt x="219" y="255"/>
                      <a:pt x="215" y="257"/>
                      <a:pt x="218" y="259"/>
                    </a:cubicBezTo>
                    <a:close/>
                    <a:moveTo>
                      <a:pt x="220" y="273"/>
                    </a:moveTo>
                    <a:cubicBezTo>
                      <a:pt x="220" y="273"/>
                      <a:pt x="220" y="273"/>
                      <a:pt x="220" y="273"/>
                    </a:cubicBezTo>
                    <a:cubicBezTo>
                      <a:pt x="222" y="269"/>
                      <a:pt x="227" y="264"/>
                      <a:pt x="224" y="259"/>
                    </a:cubicBezTo>
                    <a:cubicBezTo>
                      <a:pt x="221" y="263"/>
                      <a:pt x="219" y="268"/>
                      <a:pt x="220" y="273"/>
                    </a:cubicBezTo>
                    <a:close/>
                    <a:moveTo>
                      <a:pt x="48" y="100"/>
                    </a:moveTo>
                    <a:cubicBezTo>
                      <a:pt x="48" y="100"/>
                      <a:pt x="48" y="100"/>
                      <a:pt x="48" y="100"/>
                    </a:cubicBezTo>
                    <a:cubicBezTo>
                      <a:pt x="57" y="100"/>
                      <a:pt x="71" y="103"/>
                      <a:pt x="80" y="102"/>
                    </a:cubicBezTo>
                    <a:cubicBezTo>
                      <a:pt x="80" y="102"/>
                      <a:pt x="88" y="102"/>
                      <a:pt x="86" y="99"/>
                    </a:cubicBezTo>
                    <a:cubicBezTo>
                      <a:pt x="73" y="100"/>
                      <a:pt x="61" y="97"/>
                      <a:pt x="48" y="100"/>
                    </a:cubicBezTo>
                    <a:close/>
                    <a:moveTo>
                      <a:pt x="230" y="273"/>
                    </a:moveTo>
                    <a:cubicBezTo>
                      <a:pt x="230" y="273"/>
                      <a:pt x="230" y="273"/>
                      <a:pt x="230" y="273"/>
                    </a:cubicBezTo>
                    <a:cubicBezTo>
                      <a:pt x="229" y="271"/>
                      <a:pt x="231" y="270"/>
                      <a:pt x="230" y="269"/>
                    </a:cubicBezTo>
                    <a:cubicBezTo>
                      <a:pt x="227" y="270"/>
                      <a:pt x="227" y="274"/>
                      <a:pt x="230" y="273"/>
                    </a:cubicBezTo>
                    <a:close/>
                    <a:moveTo>
                      <a:pt x="212" y="297"/>
                    </a:moveTo>
                    <a:cubicBezTo>
                      <a:pt x="212" y="297"/>
                      <a:pt x="212" y="297"/>
                      <a:pt x="212" y="297"/>
                    </a:cubicBezTo>
                    <a:cubicBezTo>
                      <a:pt x="216" y="294"/>
                      <a:pt x="218" y="291"/>
                      <a:pt x="214" y="287"/>
                    </a:cubicBezTo>
                    <a:cubicBezTo>
                      <a:pt x="211" y="291"/>
                      <a:pt x="211" y="294"/>
                      <a:pt x="212" y="297"/>
                    </a:cubicBezTo>
                    <a:close/>
                    <a:moveTo>
                      <a:pt x="49" y="106"/>
                    </a:moveTo>
                    <a:cubicBezTo>
                      <a:pt x="49" y="106"/>
                      <a:pt x="49" y="106"/>
                      <a:pt x="49" y="106"/>
                    </a:cubicBezTo>
                    <a:cubicBezTo>
                      <a:pt x="51" y="105"/>
                      <a:pt x="54" y="107"/>
                      <a:pt x="56" y="106"/>
                    </a:cubicBezTo>
                    <a:cubicBezTo>
                      <a:pt x="55" y="103"/>
                      <a:pt x="48" y="104"/>
                      <a:pt x="49" y="106"/>
                    </a:cubicBezTo>
                    <a:close/>
                    <a:moveTo>
                      <a:pt x="146" y="252"/>
                    </a:moveTo>
                    <a:cubicBezTo>
                      <a:pt x="146" y="252"/>
                      <a:pt x="146" y="252"/>
                      <a:pt x="146" y="252"/>
                    </a:cubicBezTo>
                    <a:cubicBezTo>
                      <a:pt x="154" y="253"/>
                      <a:pt x="155" y="242"/>
                      <a:pt x="153" y="236"/>
                    </a:cubicBezTo>
                    <a:cubicBezTo>
                      <a:pt x="151" y="243"/>
                      <a:pt x="144" y="247"/>
                      <a:pt x="146" y="252"/>
                    </a:cubicBezTo>
                    <a:close/>
                    <a:moveTo>
                      <a:pt x="135" y="238"/>
                    </a:moveTo>
                    <a:cubicBezTo>
                      <a:pt x="135" y="238"/>
                      <a:pt x="135" y="238"/>
                      <a:pt x="135" y="238"/>
                    </a:cubicBezTo>
                    <a:cubicBezTo>
                      <a:pt x="139" y="236"/>
                      <a:pt x="143" y="239"/>
                      <a:pt x="147" y="237"/>
                    </a:cubicBezTo>
                    <a:cubicBezTo>
                      <a:pt x="144" y="232"/>
                      <a:pt x="136" y="235"/>
                      <a:pt x="135" y="238"/>
                    </a:cubicBezTo>
                    <a:close/>
                    <a:moveTo>
                      <a:pt x="37" y="171"/>
                    </a:moveTo>
                    <a:cubicBezTo>
                      <a:pt x="37" y="171"/>
                      <a:pt x="37" y="171"/>
                      <a:pt x="37" y="171"/>
                    </a:cubicBezTo>
                    <a:cubicBezTo>
                      <a:pt x="41" y="168"/>
                      <a:pt x="54" y="158"/>
                      <a:pt x="56" y="153"/>
                    </a:cubicBezTo>
                    <a:cubicBezTo>
                      <a:pt x="50" y="161"/>
                      <a:pt x="37" y="163"/>
                      <a:pt x="37" y="171"/>
                    </a:cubicBezTo>
                    <a:close/>
                    <a:moveTo>
                      <a:pt x="133" y="255"/>
                    </a:moveTo>
                    <a:cubicBezTo>
                      <a:pt x="133" y="255"/>
                      <a:pt x="133" y="255"/>
                      <a:pt x="133" y="255"/>
                    </a:cubicBezTo>
                    <a:cubicBezTo>
                      <a:pt x="137" y="258"/>
                      <a:pt x="140" y="260"/>
                      <a:pt x="144" y="255"/>
                    </a:cubicBezTo>
                    <a:cubicBezTo>
                      <a:pt x="141" y="252"/>
                      <a:pt x="137" y="253"/>
                      <a:pt x="133" y="255"/>
                    </a:cubicBezTo>
                    <a:close/>
                    <a:moveTo>
                      <a:pt x="124" y="250"/>
                    </a:moveTo>
                    <a:cubicBezTo>
                      <a:pt x="124" y="250"/>
                      <a:pt x="124" y="250"/>
                      <a:pt x="124" y="250"/>
                    </a:cubicBezTo>
                    <a:cubicBezTo>
                      <a:pt x="125" y="251"/>
                      <a:pt x="125" y="251"/>
                      <a:pt x="126" y="252"/>
                    </a:cubicBezTo>
                    <a:cubicBezTo>
                      <a:pt x="126" y="252"/>
                      <a:pt x="127" y="251"/>
                      <a:pt x="128" y="250"/>
                    </a:cubicBezTo>
                    <a:cubicBezTo>
                      <a:pt x="127" y="250"/>
                      <a:pt x="126" y="249"/>
                      <a:pt x="126" y="249"/>
                    </a:cubicBezTo>
                    <a:cubicBezTo>
                      <a:pt x="125" y="249"/>
                      <a:pt x="125" y="250"/>
                      <a:pt x="124" y="250"/>
                    </a:cubicBezTo>
                    <a:close/>
                    <a:moveTo>
                      <a:pt x="53" y="242"/>
                    </a:moveTo>
                    <a:cubicBezTo>
                      <a:pt x="53" y="242"/>
                      <a:pt x="53" y="242"/>
                      <a:pt x="53" y="242"/>
                    </a:cubicBezTo>
                    <a:cubicBezTo>
                      <a:pt x="60" y="255"/>
                      <a:pt x="72" y="264"/>
                      <a:pt x="79" y="272"/>
                    </a:cubicBezTo>
                    <a:cubicBezTo>
                      <a:pt x="85" y="280"/>
                      <a:pt x="90" y="293"/>
                      <a:pt x="98" y="293"/>
                    </a:cubicBezTo>
                    <a:cubicBezTo>
                      <a:pt x="86" y="281"/>
                      <a:pt x="71" y="255"/>
                      <a:pt x="53" y="242"/>
                    </a:cubicBezTo>
                    <a:close/>
                  </a:path>
                </a:pathLst>
              </a:custGeom>
              <a:solidFill>
                <a:srgbClr val="C3E0D3"/>
              </a:solidFill>
              <a:ln w="9525">
                <a:solidFill>
                  <a:srgbClr val="C3E0D3"/>
                </a:solidFill>
                <a:round/>
              </a:ln>
            </p:spPr>
            <p:txBody>
              <a:bodyPr vert="horz" wrap="square" lIns="91412" tIns="45706" rIns="91412" bIns="45706" numCol="1" anchor="t" anchorCtr="0" compatLnSpc="1"/>
              <a:p>
                <a:pPr defTabSz="1218565"/>
                <a:endParaRPr lang="zh-CN" altLang="en-US" sz="1800" dirty="0">
                  <a:solidFill>
                    <a:schemeClr val="tx1">
                      <a:lumMod val="7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+mn-lt"/>
                </a:endParaRPr>
              </a:p>
            </p:txBody>
          </p:sp>
          <p:sp>
            <p:nvSpPr>
              <p:cNvPr id="11" name="Freeform 31"/>
              <p:cNvSpPr>
                <a:spLocks noEditPoints="1"/>
              </p:cNvSpPr>
              <p:nvPr/>
            </p:nvSpPr>
            <p:spPr bwMode="auto">
              <a:xfrm>
                <a:off x="5587" y="1950"/>
                <a:ext cx="324" cy="352"/>
              </a:xfrm>
              <a:custGeom>
                <a:avLst/>
                <a:gdLst>
                  <a:gd name="T0" fmla="*/ 57 w 121"/>
                  <a:gd name="T1" fmla="*/ 112 h 131"/>
                  <a:gd name="T2" fmla="*/ 21 w 121"/>
                  <a:gd name="T3" fmla="*/ 104 h 131"/>
                  <a:gd name="T4" fmla="*/ 11 w 121"/>
                  <a:gd name="T5" fmla="*/ 61 h 131"/>
                  <a:gd name="T6" fmla="*/ 78 w 121"/>
                  <a:gd name="T7" fmla="*/ 14 h 131"/>
                  <a:gd name="T8" fmla="*/ 88 w 121"/>
                  <a:gd name="T9" fmla="*/ 8 h 131"/>
                  <a:gd name="T10" fmla="*/ 83 w 121"/>
                  <a:gd name="T11" fmla="*/ 16 h 131"/>
                  <a:gd name="T12" fmla="*/ 83 w 121"/>
                  <a:gd name="T13" fmla="*/ 16 h 131"/>
                  <a:gd name="T14" fmla="*/ 99 w 121"/>
                  <a:gd name="T15" fmla="*/ 24 h 131"/>
                  <a:gd name="T16" fmla="*/ 102 w 121"/>
                  <a:gd name="T17" fmla="*/ 28 h 131"/>
                  <a:gd name="T18" fmla="*/ 105 w 121"/>
                  <a:gd name="T19" fmla="*/ 31 h 131"/>
                  <a:gd name="T20" fmla="*/ 99 w 121"/>
                  <a:gd name="T21" fmla="*/ 37 h 131"/>
                  <a:gd name="T22" fmla="*/ 110 w 121"/>
                  <a:gd name="T23" fmla="*/ 40 h 131"/>
                  <a:gd name="T24" fmla="*/ 98 w 121"/>
                  <a:gd name="T25" fmla="*/ 52 h 131"/>
                  <a:gd name="T26" fmla="*/ 112 w 121"/>
                  <a:gd name="T27" fmla="*/ 43 h 131"/>
                  <a:gd name="T28" fmla="*/ 74 w 121"/>
                  <a:gd name="T29" fmla="*/ 37 h 131"/>
                  <a:gd name="T30" fmla="*/ 71 w 121"/>
                  <a:gd name="T31" fmla="*/ 48 h 131"/>
                  <a:gd name="T32" fmla="*/ 71 w 121"/>
                  <a:gd name="T33" fmla="*/ 48 h 131"/>
                  <a:gd name="T34" fmla="*/ 100 w 121"/>
                  <a:gd name="T35" fmla="*/ 56 h 131"/>
                  <a:gd name="T36" fmla="*/ 51 w 121"/>
                  <a:gd name="T37" fmla="*/ 45 h 131"/>
                  <a:gd name="T38" fmla="*/ 84 w 121"/>
                  <a:gd name="T39" fmla="*/ 51 h 131"/>
                  <a:gd name="T40" fmla="*/ 74 w 121"/>
                  <a:gd name="T41" fmla="*/ 57 h 131"/>
                  <a:gd name="T42" fmla="*/ 84 w 121"/>
                  <a:gd name="T43" fmla="*/ 63 h 131"/>
                  <a:gd name="T44" fmla="*/ 84 w 121"/>
                  <a:gd name="T45" fmla="*/ 63 h 131"/>
                  <a:gd name="T46" fmla="*/ 94 w 121"/>
                  <a:gd name="T47" fmla="*/ 65 h 131"/>
                  <a:gd name="T48" fmla="*/ 40 w 121"/>
                  <a:gd name="T49" fmla="*/ 45 h 131"/>
                  <a:gd name="T50" fmla="*/ 40 w 121"/>
                  <a:gd name="T51" fmla="*/ 45 h 131"/>
                  <a:gd name="T52" fmla="*/ 49 w 121"/>
                  <a:gd name="T53" fmla="*/ 67 h 131"/>
                  <a:gd name="T54" fmla="*/ 52 w 121"/>
                  <a:gd name="T55" fmla="*/ 65 h 131"/>
                  <a:gd name="T56" fmla="*/ 52 w 121"/>
                  <a:gd name="T57" fmla="*/ 65 h 131"/>
                  <a:gd name="T58" fmla="*/ 72 w 121"/>
                  <a:gd name="T59" fmla="*/ 68 h 131"/>
                  <a:gd name="T60" fmla="*/ 49 w 121"/>
                  <a:gd name="T61" fmla="*/ 77 h 131"/>
                  <a:gd name="T62" fmla="*/ 55 w 121"/>
                  <a:gd name="T63" fmla="*/ 90 h 131"/>
                  <a:gd name="T64" fmla="*/ 55 w 121"/>
                  <a:gd name="T65" fmla="*/ 90 h 131"/>
                  <a:gd name="T66" fmla="*/ 33 w 121"/>
                  <a:gd name="T67" fmla="*/ 44 h 131"/>
                  <a:gd name="T68" fmla="*/ 60 w 121"/>
                  <a:gd name="T69" fmla="*/ 83 h 131"/>
                  <a:gd name="T70" fmla="*/ 34 w 121"/>
                  <a:gd name="T71" fmla="*/ 69 h 131"/>
                  <a:gd name="T72" fmla="*/ 34 w 121"/>
                  <a:gd name="T73" fmla="*/ 75 h 131"/>
                  <a:gd name="T74" fmla="*/ 34 w 121"/>
                  <a:gd name="T75" fmla="*/ 69 h 131"/>
                  <a:gd name="T76" fmla="*/ 68 w 121"/>
                  <a:gd name="T77" fmla="*/ 95 h 131"/>
                  <a:gd name="T78" fmla="*/ 25 w 121"/>
                  <a:gd name="T79" fmla="*/ 64 h 131"/>
                  <a:gd name="T80" fmla="*/ 45 w 121"/>
                  <a:gd name="T81" fmla="*/ 82 h 131"/>
                  <a:gd name="T82" fmla="*/ 45 w 121"/>
                  <a:gd name="T83" fmla="*/ 82 h 131"/>
                  <a:gd name="T84" fmla="*/ 52 w 121"/>
                  <a:gd name="T85" fmla="*/ 90 h 131"/>
                  <a:gd name="T86" fmla="*/ 32 w 121"/>
                  <a:gd name="T87" fmla="*/ 67 h 131"/>
                  <a:gd name="T88" fmla="*/ 32 w 121"/>
                  <a:gd name="T89" fmla="*/ 67 h 131"/>
                  <a:gd name="T90" fmla="*/ 21 w 121"/>
                  <a:gd name="T91" fmla="*/ 71 h 131"/>
                  <a:gd name="T92" fmla="*/ 32 w 121"/>
                  <a:gd name="T93" fmla="*/ 85 h 131"/>
                  <a:gd name="T94" fmla="*/ 32 w 121"/>
                  <a:gd name="T95" fmla="*/ 85 h 131"/>
                  <a:gd name="T96" fmla="*/ 46 w 121"/>
                  <a:gd name="T97" fmla="*/ 118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21" h="131">
                    <a:moveTo>
                      <a:pt x="87" y="0"/>
                    </a:moveTo>
                    <a:cubicBezTo>
                      <a:pt x="99" y="13"/>
                      <a:pt x="106" y="33"/>
                      <a:pt x="121" y="44"/>
                    </a:cubicBezTo>
                    <a:cubicBezTo>
                      <a:pt x="101" y="65"/>
                      <a:pt x="80" y="88"/>
                      <a:pt x="57" y="112"/>
                    </a:cubicBezTo>
                    <a:cubicBezTo>
                      <a:pt x="50" y="120"/>
                      <a:pt x="47" y="128"/>
                      <a:pt x="38" y="131"/>
                    </a:cubicBezTo>
                    <a:cubicBezTo>
                      <a:pt x="37" y="119"/>
                      <a:pt x="45" y="107"/>
                      <a:pt x="47" y="96"/>
                    </a:cubicBezTo>
                    <a:cubicBezTo>
                      <a:pt x="39" y="93"/>
                      <a:pt x="30" y="103"/>
                      <a:pt x="21" y="104"/>
                    </a:cubicBezTo>
                    <a:cubicBezTo>
                      <a:pt x="18" y="95"/>
                      <a:pt x="31" y="87"/>
                      <a:pt x="29" y="78"/>
                    </a:cubicBezTo>
                    <a:cubicBezTo>
                      <a:pt x="20" y="75"/>
                      <a:pt x="10" y="79"/>
                      <a:pt x="1" y="79"/>
                    </a:cubicBezTo>
                    <a:cubicBezTo>
                      <a:pt x="0" y="72"/>
                      <a:pt x="6" y="66"/>
                      <a:pt x="11" y="61"/>
                    </a:cubicBezTo>
                    <a:cubicBezTo>
                      <a:pt x="31" y="38"/>
                      <a:pt x="59" y="19"/>
                      <a:pt x="84" y="6"/>
                    </a:cubicBezTo>
                    <a:cubicBezTo>
                      <a:pt x="86" y="3"/>
                      <a:pt x="82" y="1"/>
                      <a:pt x="87" y="0"/>
                    </a:cubicBezTo>
                    <a:close/>
                    <a:moveTo>
                      <a:pt x="78" y="14"/>
                    </a:moveTo>
                    <a:cubicBezTo>
                      <a:pt x="78" y="14"/>
                      <a:pt x="78" y="14"/>
                      <a:pt x="78" y="14"/>
                    </a:cubicBezTo>
                    <a:cubicBezTo>
                      <a:pt x="82" y="17"/>
                      <a:pt x="87" y="12"/>
                      <a:pt x="92" y="12"/>
                    </a:cubicBezTo>
                    <a:cubicBezTo>
                      <a:pt x="91" y="11"/>
                      <a:pt x="90" y="9"/>
                      <a:pt x="88" y="8"/>
                    </a:cubicBezTo>
                    <a:cubicBezTo>
                      <a:pt x="85" y="13"/>
                      <a:pt x="82" y="10"/>
                      <a:pt x="78" y="14"/>
                    </a:cubicBezTo>
                    <a:close/>
                    <a:moveTo>
                      <a:pt x="83" y="16"/>
                    </a:moveTo>
                    <a:cubicBezTo>
                      <a:pt x="83" y="16"/>
                      <a:pt x="83" y="16"/>
                      <a:pt x="83" y="16"/>
                    </a:cubicBezTo>
                    <a:cubicBezTo>
                      <a:pt x="87" y="19"/>
                      <a:pt x="91" y="18"/>
                      <a:pt x="95" y="18"/>
                    </a:cubicBezTo>
                    <a:cubicBezTo>
                      <a:pt x="95" y="17"/>
                      <a:pt x="95" y="15"/>
                      <a:pt x="93" y="14"/>
                    </a:cubicBezTo>
                    <a:cubicBezTo>
                      <a:pt x="90" y="15"/>
                      <a:pt x="86" y="16"/>
                      <a:pt x="83" y="16"/>
                    </a:cubicBezTo>
                    <a:close/>
                    <a:moveTo>
                      <a:pt x="80" y="25"/>
                    </a:moveTo>
                    <a:cubicBezTo>
                      <a:pt x="80" y="25"/>
                      <a:pt x="80" y="25"/>
                      <a:pt x="80" y="25"/>
                    </a:cubicBezTo>
                    <a:cubicBezTo>
                      <a:pt x="86" y="24"/>
                      <a:pt x="92" y="28"/>
                      <a:pt x="99" y="24"/>
                    </a:cubicBezTo>
                    <a:cubicBezTo>
                      <a:pt x="98" y="23"/>
                      <a:pt x="99" y="22"/>
                      <a:pt x="98" y="21"/>
                    </a:cubicBezTo>
                    <a:cubicBezTo>
                      <a:pt x="92" y="23"/>
                      <a:pt x="83" y="20"/>
                      <a:pt x="80" y="25"/>
                    </a:cubicBezTo>
                    <a:close/>
                    <a:moveTo>
                      <a:pt x="102" y="28"/>
                    </a:moveTo>
                    <a:cubicBezTo>
                      <a:pt x="102" y="28"/>
                      <a:pt x="102" y="28"/>
                      <a:pt x="102" y="28"/>
                    </a:cubicBezTo>
                    <a:cubicBezTo>
                      <a:pt x="92" y="32"/>
                      <a:pt x="82" y="25"/>
                      <a:pt x="72" y="31"/>
                    </a:cubicBezTo>
                    <a:cubicBezTo>
                      <a:pt x="82" y="32"/>
                      <a:pt x="98" y="35"/>
                      <a:pt x="105" y="31"/>
                    </a:cubicBezTo>
                    <a:cubicBezTo>
                      <a:pt x="104" y="30"/>
                      <a:pt x="103" y="29"/>
                      <a:pt x="102" y="28"/>
                    </a:cubicBezTo>
                    <a:close/>
                    <a:moveTo>
                      <a:pt x="99" y="37"/>
                    </a:moveTo>
                    <a:cubicBezTo>
                      <a:pt x="99" y="37"/>
                      <a:pt x="99" y="37"/>
                      <a:pt x="99" y="37"/>
                    </a:cubicBezTo>
                    <a:cubicBezTo>
                      <a:pt x="102" y="37"/>
                      <a:pt x="105" y="36"/>
                      <a:pt x="107" y="39"/>
                    </a:cubicBezTo>
                    <a:cubicBezTo>
                      <a:pt x="101" y="42"/>
                      <a:pt x="87" y="36"/>
                      <a:pt x="85" y="43"/>
                    </a:cubicBezTo>
                    <a:cubicBezTo>
                      <a:pt x="93" y="41"/>
                      <a:pt x="101" y="47"/>
                      <a:pt x="110" y="40"/>
                    </a:cubicBezTo>
                    <a:cubicBezTo>
                      <a:pt x="110" y="38"/>
                      <a:pt x="108" y="36"/>
                      <a:pt x="108" y="34"/>
                    </a:cubicBezTo>
                    <a:cubicBezTo>
                      <a:pt x="105" y="36"/>
                      <a:pt x="99" y="33"/>
                      <a:pt x="99" y="37"/>
                    </a:cubicBezTo>
                    <a:close/>
                    <a:moveTo>
                      <a:pt x="98" y="52"/>
                    </a:moveTo>
                    <a:cubicBezTo>
                      <a:pt x="98" y="52"/>
                      <a:pt x="98" y="52"/>
                      <a:pt x="98" y="52"/>
                    </a:cubicBezTo>
                    <a:cubicBezTo>
                      <a:pt x="96" y="51"/>
                      <a:pt x="89" y="51"/>
                      <a:pt x="91" y="55"/>
                    </a:cubicBezTo>
                    <a:cubicBezTo>
                      <a:pt x="98" y="54"/>
                      <a:pt x="112" y="54"/>
                      <a:pt x="112" y="43"/>
                    </a:cubicBezTo>
                    <a:cubicBezTo>
                      <a:pt x="107" y="47"/>
                      <a:pt x="100" y="46"/>
                      <a:pt x="98" y="52"/>
                    </a:cubicBezTo>
                    <a:close/>
                    <a:moveTo>
                      <a:pt x="74" y="37"/>
                    </a:moveTo>
                    <a:cubicBezTo>
                      <a:pt x="74" y="37"/>
                      <a:pt x="74" y="37"/>
                      <a:pt x="74" y="37"/>
                    </a:cubicBezTo>
                    <a:cubicBezTo>
                      <a:pt x="78" y="35"/>
                      <a:pt x="87" y="40"/>
                      <a:pt x="89" y="35"/>
                    </a:cubicBezTo>
                    <a:cubicBezTo>
                      <a:pt x="84" y="36"/>
                      <a:pt x="76" y="32"/>
                      <a:pt x="74" y="37"/>
                    </a:cubicBezTo>
                    <a:close/>
                    <a:moveTo>
                      <a:pt x="71" y="48"/>
                    </a:moveTo>
                    <a:cubicBezTo>
                      <a:pt x="71" y="48"/>
                      <a:pt x="71" y="48"/>
                      <a:pt x="71" y="48"/>
                    </a:cubicBezTo>
                    <a:cubicBezTo>
                      <a:pt x="78" y="48"/>
                      <a:pt x="89" y="52"/>
                      <a:pt x="94" y="46"/>
                    </a:cubicBezTo>
                    <a:cubicBezTo>
                      <a:pt x="87" y="46"/>
                      <a:pt x="76" y="44"/>
                      <a:pt x="71" y="48"/>
                    </a:cubicBezTo>
                    <a:close/>
                    <a:moveTo>
                      <a:pt x="95" y="61"/>
                    </a:moveTo>
                    <a:cubicBezTo>
                      <a:pt x="95" y="61"/>
                      <a:pt x="95" y="61"/>
                      <a:pt x="95" y="61"/>
                    </a:cubicBezTo>
                    <a:cubicBezTo>
                      <a:pt x="96" y="61"/>
                      <a:pt x="104" y="60"/>
                      <a:pt x="100" y="56"/>
                    </a:cubicBezTo>
                    <a:cubicBezTo>
                      <a:pt x="99" y="56"/>
                      <a:pt x="93" y="59"/>
                      <a:pt x="95" y="61"/>
                    </a:cubicBezTo>
                    <a:close/>
                    <a:moveTo>
                      <a:pt x="51" y="45"/>
                    </a:moveTo>
                    <a:cubicBezTo>
                      <a:pt x="51" y="45"/>
                      <a:pt x="51" y="45"/>
                      <a:pt x="51" y="45"/>
                    </a:cubicBezTo>
                    <a:cubicBezTo>
                      <a:pt x="60" y="45"/>
                      <a:pt x="72" y="49"/>
                      <a:pt x="78" y="42"/>
                    </a:cubicBezTo>
                    <a:cubicBezTo>
                      <a:pt x="70" y="44"/>
                      <a:pt x="57" y="39"/>
                      <a:pt x="51" y="45"/>
                    </a:cubicBezTo>
                    <a:close/>
                    <a:moveTo>
                      <a:pt x="84" y="51"/>
                    </a:moveTo>
                    <a:cubicBezTo>
                      <a:pt x="84" y="51"/>
                      <a:pt x="84" y="51"/>
                      <a:pt x="84" y="51"/>
                    </a:cubicBezTo>
                    <a:cubicBezTo>
                      <a:pt x="72" y="52"/>
                      <a:pt x="59" y="50"/>
                      <a:pt x="46" y="56"/>
                    </a:cubicBezTo>
                    <a:cubicBezTo>
                      <a:pt x="52" y="62"/>
                      <a:pt x="65" y="58"/>
                      <a:pt x="74" y="57"/>
                    </a:cubicBezTo>
                    <a:cubicBezTo>
                      <a:pt x="78" y="57"/>
                      <a:pt x="84" y="60"/>
                      <a:pt x="86" y="55"/>
                    </a:cubicBezTo>
                    <a:cubicBezTo>
                      <a:pt x="83" y="56"/>
                      <a:pt x="86" y="52"/>
                      <a:pt x="84" y="51"/>
                    </a:cubicBezTo>
                    <a:close/>
                    <a:moveTo>
                      <a:pt x="84" y="63"/>
                    </a:moveTo>
                    <a:cubicBezTo>
                      <a:pt x="84" y="63"/>
                      <a:pt x="84" y="63"/>
                      <a:pt x="84" y="63"/>
                    </a:cubicBezTo>
                    <a:cubicBezTo>
                      <a:pt x="85" y="62"/>
                      <a:pt x="90" y="64"/>
                      <a:pt x="89" y="60"/>
                    </a:cubicBezTo>
                    <a:cubicBezTo>
                      <a:pt x="88" y="61"/>
                      <a:pt x="82" y="61"/>
                      <a:pt x="84" y="63"/>
                    </a:cubicBezTo>
                    <a:close/>
                    <a:moveTo>
                      <a:pt x="75" y="70"/>
                    </a:moveTo>
                    <a:cubicBezTo>
                      <a:pt x="75" y="70"/>
                      <a:pt x="75" y="70"/>
                      <a:pt x="75" y="70"/>
                    </a:cubicBezTo>
                    <a:cubicBezTo>
                      <a:pt x="77" y="74"/>
                      <a:pt x="94" y="73"/>
                      <a:pt x="94" y="65"/>
                    </a:cubicBezTo>
                    <a:cubicBezTo>
                      <a:pt x="87" y="68"/>
                      <a:pt x="82" y="67"/>
                      <a:pt x="75" y="70"/>
                    </a:cubicBezTo>
                    <a:close/>
                    <a:moveTo>
                      <a:pt x="40" y="45"/>
                    </a:moveTo>
                    <a:cubicBezTo>
                      <a:pt x="40" y="45"/>
                      <a:pt x="40" y="45"/>
                      <a:pt x="40" y="45"/>
                    </a:cubicBezTo>
                    <a:cubicBezTo>
                      <a:pt x="44" y="44"/>
                      <a:pt x="41" y="42"/>
                      <a:pt x="42" y="40"/>
                    </a:cubicBezTo>
                    <a:cubicBezTo>
                      <a:pt x="46" y="39"/>
                      <a:pt x="57" y="40"/>
                      <a:pt x="55" y="34"/>
                    </a:cubicBezTo>
                    <a:cubicBezTo>
                      <a:pt x="51" y="35"/>
                      <a:pt x="34" y="37"/>
                      <a:pt x="40" y="45"/>
                    </a:cubicBezTo>
                    <a:close/>
                    <a:moveTo>
                      <a:pt x="44" y="68"/>
                    </a:moveTo>
                    <a:cubicBezTo>
                      <a:pt x="44" y="68"/>
                      <a:pt x="44" y="68"/>
                      <a:pt x="44" y="68"/>
                    </a:cubicBezTo>
                    <a:cubicBezTo>
                      <a:pt x="46" y="67"/>
                      <a:pt x="48" y="70"/>
                      <a:pt x="49" y="67"/>
                    </a:cubicBezTo>
                    <a:cubicBezTo>
                      <a:pt x="48" y="64"/>
                      <a:pt x="43" y="66"/>
                      <a:pt x="44" y="68"/>
                    </a:cubicBezTo>
                    <a:close/>
                    <a:moveTo>
                      <a:pt x="52" y="65"/>
                    </a:moveTo>
                    <a:cubicBezTo>
                      <a:pt x="52" y="65"/>
                      <a:pt x="52" y="65"/>
                      <a:pt x="52" y="65"/>
                    </a:cubicBezTo>
                    <a:cubicBezTo>
                      <a:pt x="61" y="65"/>
                      <a:pt x="70" y="65"/>
                      <a:pt x="77" y="62"/>
                    </a:cubicBezTo>
                    <a:cubicBezTo>
                      <a:pt x="67" y="57"/>
                      <a:pt x="56" y="61"/>
                      <a:pt x="46" y="63"/>
                    </a:cubicBezTo>
                    <a:cubicBezTo>
                      <a:pt x="47" y="66"/>
                      <a:pt x="50" y="65"/>
                      <a:pt x="52" y="65"/>
                    </a:cubicBezTo>
                    <a:close/>
                    <a:moveTo>
                      <a:pt x="48" y="70"/>
                    </a:moveTo>
                    <a:cubicBezTo>
                      <a:pt x="48" y="70"/>
                      <a:pt x="48" y="70"/>
                      <a:pt x="48" y="70"/>
                    </a:cubicBezTo>
                    <a:cubicBezTo>
                      <a:pt x="56" y="73"/>
                      <a:pt x="64" y="72"/>
                      <a:pt x="72" y="68"/>
                    </a:cubicBezTo>
                    <a:cubicBezTo>
                      <a:pt x="65" y="65"/>
                      <a:pt x="56" y="68"/>
                      <a:pt x="48" y="70"/>
                    </a:cubicBezTo>
                    <a:close/>
                    <a:moveTo>
                      <a:pt x="49" y="77"/>
                    </a:moveTo>
                    <a:cubicBezTo>
                      <a:pt x="49" y="77"/>
                      <a:pt x="49" y="77"/>
                      <a:pt x="49" y="77"/>
                    </a:cubicBezTo>
                    <a:cubicBezTo>
                      <a:pt x="53" y="80"/>
                      <a:pt x="66" y="78"/>
                      <a:pt x="66" y="73"/>
                    </a:cubicBezTo>
                    <a:cubicBezTo>
                      <a:pt x="60" y="74"/>
                      <a:pt x="54" y="74"/>
                      <a:pt x="49" y="77"/>
                    </a:cubicBezTo>
                    <a:close/>
                    <a:moveTo>
                      <a:pt x="55" y="90"/>
                    </a:moveTo>
                    <a:cubicBezTo>
                      <a:pt x="55" y="90"/>
                      <a:pt x="55" y="90"/>
                      <a:pt x="55" y="90"/>
                    </a:cubicBezTo>
                    <a:cubicBezTo>
                      <a:pt x="62" y="91"/>
                      <a:pt x="69" y="93"/>
                      <a:pt x="77" y="88"/>
                    </a:cubicBezTo>
                    <a:cubicBezTo>
                      <a:pt x="70" y="84"/>
                      <a:pt x="63" y="87"/>
                      <a:pt x="55" y="90"/>
                    </a:cubicBezTo>
                    <a:close/>
                    <a:moveTo>
                      <a:pt x="17" y="62"/>
                    </a:moveTo>
                    <a:cubicBezTo>
                      <a:pt x="17" y="62"/>
                      <a:pt x="17" y="62"/>
                      <a:pt x="17" y="62"/>
                    </a:cubicBezTo>
                    <a:cubicBezTo>
                      <a:pt x="23" y="59"/>
                      <a:pt x="38" y="52"/>
                      <a:pt x="33" y="44"/>
                    </a:cubicBezTo>
                    <a:cubicBezTo>
                      <a:pt x="26" y="50"/>
                      <a:pt x="18" y="56"/>
                      <a:pt x="17" y="62"/>
                    </a:cubicBezTo>
                    <a:close/>
                    <a:moveTo>
                      <a:pt x="60" y="83"/>
                    </a:moveTo>
                    <a:cubicBezTo>
                      <a:pt x="60" y="83"/>
                      <a:pt x="60" y="83"/>
                      <a:pt x="60" y="83"/>
                    </a:cubicBezTo>
                    <a:cubicBezTo>
                      <a:pt x="61" y="86"/>
                      <a:pt x="67" y="84"/>
                      <a:pt x="65" y="82"/>
                    </a:cubicBezTo>
                    <a:cubicBezTo>
                      <a:pt x="63" y="83"/>
                      <a:pt x="62" y="80"/>
                      <a:pt x="60" y="83"/>
                    </a:cubicBezTo>
                    <a:close/>
                    <a:moveTo>
                      <a:pt x="34" y="69"/>
                    </a:moveTo>
                    <a:cubicBezTo>
                      <a:pt x="34" y="69"/>
                      <a:pt x="34" y="69"/>
                      <a:pt x="34" y="69"/>
                    </a:cubicBezTo>
                    <a:cubicBezTo>
                      <a:pt x="31" y="71"/>
                      <a:pt x="24" y="70"/>
                      <a:pt x="24" y="74"/>
                    </a:cubicBezTo>
                    <a:cubicBezTo>
                      <a:pt x="28" y="75"/>
                      <a:pt x="31" y="73"/>
                      <a:pt x="34" y="75"/>
                    </a:cubicBezTo>
                    <a:cubicBezTo>
                      <a:pt x="35" y="78"/>
                      <a:pt x="31" y="80"/>
                      <a:pt x="33" y="83"/>
                    </a:cubicBezTo>
                    <a:cubicBezTo>
                      <a:pt x="38" y="79"/>
                      <a:pt x="44" y="78"/>
                      <a:pt x="49" y="72"/>
                    </a:cubicBezTo>
                    <a:cubicBezTo>
                      <a:pt x="43" y="73"/>
                      <a:pt x="37" y="74"/>
                      <a:pt x="34" y="69"/>
                    </a:cubicBezTo>
                    <a:close/>
                    <a:moveTo>
                      <a:pt x="54" y="100"/>
                    </a:moveTo>
                    <a:cubicBezTo>
                      <a:pt x="54" y="100"/>
                      <a:pt x="54" y="100"/>
                      <a:pt x="54" y="100"/>
                    </a:cubicBezTo>
                    <a:cubicBezTo>
                      <a:pt x="58" y="103"/>
                      <a:pt x="68" y="102"/>
                      <a:pt x="68" y="95"/>
                    </a:cubicBezTo>
                    <a:cubicBezTo>
                      <a:pt x="63" y="99"/>
                      <a:pt x="59" y="97"/>
                      <a:pt x="54" y="100"/>
                    </a:cubicBezTo>
                    <a:close/>
                    <a:moveTo>
                      <a:pt x="25" y="64"/>
                    </a:moveTo>
                    <a:cubicBezTo>
                      <a:pt x="25" y="64"/>
                      <a:pt x="25" y="64"/>
                      <a:pt x="25" y="64"/>
                    </a:cubicBezTo>
                    <a:cubicBezTo>
                      <a:pt x="28" y="63"/>
                      <a:pt x="37" y="65"/>
                      <a:pt x="35" y="59"/>
                    </a:cubicBezTo>
                    <a:cubicBezTo>
                      <a:pt x="32" y="61"/>
                      <a:pt x="25" y="60"/>
                      <a:pt x="25" y="64"/>
                    </a:cubicBezTo>
                    <a:close/>
                    <a:moveTo>
                      <a:pt x="45" y="82"/>
                    </a:moveTo>
                    <a:cubicBezTo>
                      <a:pt x="45" y="82"/>
                      <a:pt x="45" y="82"/>
                      <a:pt x="45" y="82"/>
                    </a:cubicBezTo>
                    <a:cubicBezTo>
                      <a:pt x="47" y="85"/>
                      <a:pt x="54" y="84"/>
                      <a:pt x="53" y="81"/>
                    </a:cubicBezTo>
                    <a:cubicBezTo>
                      <a:pt x="51" y="82"/>
                      <a:pt x="48" y="79"/>
                      <a:pt x="45" y="82"/>
                    </a:cubicBezTo>
                    <a:close/>
                    <a:moveTo>
                      <a:pt x="46" y="87"/>
                    </a:moveTo>
                    <a:cubicBezTo>
                      <a:pt x="46" y="87"/>
                      <a:pt x="46" y="87"/>
                      <a:pt x="46" y="87"/>
                    </a:cubicBezTo>
                    <a:cubicBezTo>
                      <a:pt x="48" y="90"/>
                      <a:pt x="50" y="89"/>
                      <a:pt x="52" y="90"/>
                    </a:cubicBezTo>
                    <a:cubicBezTo>
                      <a:pt x="53" y="89"/>
                      <a:pt x="56" y="88"/>
                      <a:pt x="55" y="86"/>
                    </a:cubicBezTo>
                    <a:cubicBezTo>
                      <a:pt x="52" y="88"/>
                      <a:pt x="49" y="84"/>
                      <a:pt x="46" y="87"/>
                    </a:cubicBezTo>
                    <a:close/>
                    <a:moveTo>
                      <a:pt x="32" y="67"/>
                    </a:moveTo>
                    <a:cubicBezTo>
                      <a:pt x="32" y="67"/>
                      <a:pt x="32" y="67"/>
                      <a:pt x="32" y="67"/>
                    </a:cubicBezTo>
                    <a:cubicBezTo>
                      <a:pt x="33" y="66"/>
                      <a:pt x="34" y="67"/>
                      <a:pt x="36" y="66"/>
                    </a:cubicBezTo>
                    <a:cubicBezTo>
                      <a:pt x="35" y="64"/>
                      <a:pt x="30" y="64"/>
                      <a:pt x="32" y="67"/>
                    </a:cubicBezTo>
                    <a:close/>
                    <a:moveTo>
                      <a:pt x="9" y="73"/>
                    </a:moveTo>
                    <a:cubicBezTo>
                      <a:pt x="9" y="73"/>
                      <a:pt x="9" y="73"/>
                      <a:pt x="9" y="73"/>
                    </a:cubicBezTo>
                    <a:cubicBezTo>
                      <a:pt x="13" y="73"/>
                      <a:pt x="17" y="74"/>
                      <a:pt x="21" y="71"/>
                    </a:cubicBezTo>
                    <a:cubicBezTo>
                      <a:pt x="18" y="68"/>
                      <a:pt x="8" y="66"/>
                      <a:pt x="9" y="73"/>
                    </a:cubicBezTo>
                    <a:close/>
                    <a:moveTo>
                      <a:pt x="32" y="85"/>
                    </a:moveTo>
                    <a:cubicBezTo>
                      <a:pt x="32" y="85"/>
                      <a:pt x="32" y="85"/>
                      <a:pt x="32" y="85"/>
                    </a:cubicBezTo>
                    <a:cubicBezTo>
                      <a:pt x="28" y="89"/>
                      <a:pt x="27" y="93"/>
                      <a:pt x="27" y="98"/>
                    </a:cubicBezTo>
                    <a:cubicBezTo>
                      <a:pt x="32" y="97"/>
                      <a:pt x="36" y="94"/>
                      <a:pt x="38" y="90"/>
                    </a:cubicBezTo>
                    <a:cubicBezTo>
                      <a:pt x="33" y="91"/>
                      <a:pt x="33" y="89"/>
                      <a:pt x="32" y="85"/>
                    </a:cubicBezTo>
                    <a:close/>
                    <a:moveTo>
                      <a:pt x="49" y="108"/>
                    </a:moveTo>
                    <a:cubicBezTo>
                      <a:pt x="49" y="108"/>
                      <a:pt x="49" y="108"/>
                      <a:pt x="49" y="108"/>
                    </a:cubicBezTo>
                    <a:cubicBezTo>
                      <a:pt x="46" y="112"/>
                      <a:pt x="44" y="115"/>
                      <a:pt x="46" y="118"/>
                    </a:cubicBezTo>
                    <a:cubicBezTo>
                      <a:pt x="52" y="115"/>
                      <a:pt x="55" y="110"/>
                      <a:pt x="49" y="108"/>
                    </a:cubicBezTo>
                    <a:close/>
                  </a:path>
                </a:pathLst>
              </a:custGeom>
              <a:solidFill>
                <a:srgbClr val="F8DFD2"/>
              </a:solidFill>
              <a:ln w="9525">
                <a:solidFill>
                  <a:srgbClr val="F8DFD2"/>
                </a:solidFill>
                <a:round/>
              </a:ln>
            </p:spPr>
            <p:txBody>
              <a:bodyPr vert="horz" wrap="square" lIns="91412" tIns="45706" rIns="91412" bIns="45706" numCol="1" anchor="t" anchorCtr="0" compatLnSpc="1"/>
              <a:p>
                <a:pPr defTabSz="1218565"/>
                <a:endParaRPr lang="zh-CN" altLang="en-US" sz="1800" dirty="0">
                  <a:solidFill>
                    <a:schemeClr val="tx1">
                      <a:lumMod val="7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+mn-lt"/>
                </a:endParaRPr>
              </a:p>
            </p:txBody>
          </p:sp>
          <p:sp>
            <p:nvSpPr>
              <p:cNvPr id="12" name="Freeform 32"/>
              <p:cNvSpPr>
                <a:spLocks noEditPoints="1"/>
              </p:cNvSpPr>
              <p:nvPr/>
            </p:nvSpPr>
            <p:spPr bwMode="auto">
              <a:xfrm>
                <a:off x="5946" y="1829"/>
                <a:ext cx="132" cy="129"/>
              </a:xfrm>
              <a:custGeom>
                <a:avLst/>
                <a:gdLst>
                  <a:gd name="T0" fmla="*/ 1 w 49"/>
                  <a:gd name="T1" fmla="*/ 16 h 48"/>
                  <a:gd name="T2" fmla="*/ 40 w 49"/>
                  <a:gd name="T3" fmla="*/ 3 h 48"/>
                  <a:gd name="T4" fmla="*/ 48 w 49"/>
                  <a:gd name="T5" fmla="*/ 14 h 48"/>
                  <a:gd name="T6" fmla="*/ 36 w 49"/>
                  <a:gd name="T7" fmla="*/ 43 h 48"/>
                  <a:gd name="T8" fmla="*/ 3 w 49"/>
                  <a:gd name="T9" fmla="*/ 31 h 48"/>
                  <a:gd name="T10" fmla="*/ 1 w 49"/>
                  <a:gd name="T11" fmla="*/ 16 h 48"/>
                  <a:gd name="T12" fmla="*/ 24 w 49"/>
                  <a:gd name="T13" fmla="*/ 13 h 48"/>
                  <a:gd name="T14" fmla="*/ 24 w 49"/>
                  <a:gd name="T15" fmla="*/ 13 h 48"/>
                  <a:gd name="T16" fmla="*/ 40 w 49"/>
                  <a:gd name="T17" fmla="*/ 14 h 48"/>
                  <a:gd name="T18" fmla="*/ 24 w 49"/>
                  <a:gd name="T19" fmla="*/ 13 h 48"/>
                  <a:gd name="T20" fmla="*/ 10 w 49"/>
                  <a:gd name="T21" fmla="*/ 18 h 48"/>
                  <a:gd name="T22" fmla="*/ 10 w 49"/>
                  <a:gd name="T23" fmla="*/ 18 h 48"/>
                  <a:gd name="T24" fmla="*/ 42 w 49"/>
                  <a:gd name="T25" fmla="*/ 27 h 48"/>
                  <a:gd name="T26" fmla="*/ 43 w 49"/>
                  <a:gd name="T27" fmla="*/ 18 h 48"/>
                  <a:gd name="T28" fmla="*/ 10 w 49"/>
                  <a:gd name="T29" fmla="*/ 18 h 48"/>
                  <a:gd name="T30" fmla="*/ 16 w 49"/>
                  <a:gd name="T31" fmla="*/ 35 h 48"/>
                  <a:gd name="T32" fmla="*/ 16 w 49"/>
                  <a:gd name="T33" fmla="*/ 35 h 48"/>
                  <a:gd name="T34" fmla="*/ 9 w 49"/>
                  <a:gd name="T35" fmla="*/ 24 h 48"/>
                  <a:gd name="T36" fmla="*/ 32 w 49"/>
                  <a:gd name="T37" fmla="*/ 40 h 48"/>
                  <a:gd name="T38" fmla="*/ 16 w 49"/>
                  <a:gd name="T39" fmla="*/ 35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9" h="48">
                    <a:moveTo>
                      <a:pt x="1" y="16"/>
                    </a:moveTo>
                    <a:cubicBezTo>
                      <a:pt x="15" y="5"/>
                      <a:pt x="28" y="0"/>
                      <a:pt x="40" y="3"/>
                    </a:cubicBezTo>
                    <a:cubicBezTo>
                      <a:pt x="44" y="8"/>
                      <a:pt x="42" y="11"/>
                      <a:pt x="48" y="14"/>
                    </a:cubicBezTo>
                    <a:cubicBezTo>
                      <a:pt x="49" y="25"/>
                      <a:pt x="48" y="37"/>
                      <a:pt x="36" y="43"/>
                    </a:cubicBezTo>
                    <a:cubicBezTo>
                      <a:pt x="26" y="48"/>
                      <a:pt x="11" y="41"/>
                      <a:pt x="3" y="31"/>
                    </a:cubicBezTo>
                    <a:cubicBezTo>
                      <a:pt x="0" y="26"/>
                      <a:pt x="6" y="21"/>
                      <a:pt x="1" y="16"/>
                    </a:cubicBezTo>
                    <a:close/>
                    <a:moveTo>
                      <a:pt x="24" y="13"/>
                    </a:moveTo>
                    <a:cubicBezTo>
                      <a:pt x="24" y="13"/>
                      <a:pt x="24" y="13"/>
                      <a:pt x="24" y="13"/>
                    </a:cubicBezTo>
                    <a:cubicBezTo>
                      <a:pt x="29" y="14"/>
                      <a:pt x="35" y="15"/>
                      <a:pt x="40" y="14"/>
                    </a:cubicBezTo>
                    <a:cubicBezTo>
                      <a:pt x="36" y="10"/>
                      <a:pt x="26" y="10"/>
                      <a:pt x="24" y="13"/>
                    </a:cubicBezTo>
                    <a:close/>
                    <a:moveTo>
                      <a:pt x="10" y="18"/>
                    </a:moveTo>
                    <a:cubicBezTo>
                      <a:pt x="10" y="18"/>
                      <a:pt x="10" y="18"/>
                      <a:pt x="10" y="18"/>
                    </a:cubicBezTo>
                    <a:cubicBezTo>
                      <a:pt x="20" y="22"/>
                      <a:pt x="35" y="14"/>
                      <a:pt x="42" y="27"/>
                    </a:cubicBezTo>
                    <a:cubicBezTo>
                      <a:pt x="44" y="24"/>
                      <a:pt x="44" y="21"/>
                      <a:pt x="43" y="18"/>
                    </a:cubicBezTo>
                    <a:cubicBezTo>
                      <a:pt x="32" y="21"/>
                      <a:pt x="22" y="11"/>
                      <a:pt x="10" y="18"/>
                    </a:cubicBezTo>
                    <a:close/>
                    <a:moveTo>
                      <a:pt x="16" y="35"/>
                    </a:moveTo>
                    <a:cubicBezTo>
                      <a:pt x="16" y="35"/>
                      <a:pt x="16" y="35"/>
                      <a:pt x="16" y="35"/>
                    </a:cubicBezTo>
                    <a:cubicBezTo>
                      <a:pt x="9" y="31"/>
                      <a:pt x="15" y="25"/>
                      <a:pt x="9" y="24"/>
                    </a:cubicBezTo>
                    <a:cubicBezTo>
                      <a:pt x="3" y="36"/>
                      <a:pt x="25" y="44"/>
                      <a:pt x="32" y="40"/>
                    </a:cubicBezTo>
                    <a:cubicBezTo>
                      <a:pt x="27" y="35"/>
                      <a:pt x="21" y="36"/>
                      <a:pt x="16" y="35"/>
                    </a:cubicBezTo>
                    <a:close/>
                  </a:path>
                </a:pathLst>
              </a:custGeom>
              <a:solidFill>
                <a:srgbClr val="C3E0D3"/>
              </a:solidFill>
              <a:ln w="9525">
                <a:solidFill>
                  <a:srgbClr val="C3E0D3"/>
                </a:solidFill>
                <a:round/>
              </a:ln>
            </p:spPr>
            <p:txBody>
              <a:bodyPr vert="horz" wrap="square" lIns="91412" tIns="45706" rIns="91412" bIns="45706" numCol="1" anchor="t" anchorCtr="0" compatLnSpc="1"/>
              <a:p>
                <a:pPr defTabSz="1218565"/>
                <a:endParaRPr lang="zh-CN" altLang="en-US" sz="1800" dirty="0">
                  <a:solidFill>
                    <a:schemeClr val="tx1">
                      <a:lumMod val="7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+mn-lt"/>
                </a:endParaRPr>
              </a:p>
            </p:txBody>
          </p:sp>
          <p:sp>
            <p:nvSpPr>
              <p:cNvPr id="13" name="Freeform 33"/>
              <p:cNvSpPr>
                <a:spLocks noEditPoints="1"/>
              </p:cNvSpPr>
              <p:nvPr/>
            </p:nvSpPr>
            <p:spPr bwMode="auto">
              <a:xfrm>
                <a:off x="5734" y="2135"/>
                <a:ext cx="296" cy="352"/>
              </a:xfrm>
              <a:custGeom>
                <a:avLst/>
                <a:gdLst>
                  <a:gd name="T0" fmla="*/ 74 w 110"/>
                  <a:gd name="T1" fmla="*/ 95 h 131"/>
                  <a:gd name="T2" fmla="*/ 46 w 110"/>
                  <a:gd name="T3" fmla="*/ 97 h 131"/>
                  <a:gd name="T4" fmla="*/ 34 w 110"/>
                  <a:gd name="T5" fmla="*/ 75 h 131"/>
                  <a:gd name="T6" fmla="*/ 82 w 110"/>
                  <a:gd name="T7" fmla="*/ 6 h 131"/>
                  <a:gd name="T8" fmla="*/ 110 w 110"/>
                  <a:gd name="T9" fmla="*/ 41 h 131"/>
                  <a:gd name="T10" fmla="*/ 95 w 110"/>
                  <a:gd name="T11" fmla="*/ 17 h 131"/>
                  <a:gd name="T12" fmla="*/ 84 w 110"/>
                  <a:gd name="T13" fmla="*/ 20 h 131"/>
                  <a:gd name="T14" fmla="*/ 95 w 110"/>
                  <a:gd name="T15" fmla="*/ 17 h 131"/>
                  <a:gd name="T16" fmla="*/ 78 w 110"/>
                  <a:gd name="T17" fmla="*/ 14 h 131"/>
                  <a:gd name="T18" fmla="*/ 78 w 110"/>
                  <a:gd name="T19" fmla="*/ 14 h 131"/>
                  <a:gd name="T20" fmla="*/ 89 w 110"/>
                  <a:gd name="T21" fmla="*/ 30 h 131"/>
                  <a:gd name="T22" fmla="*/ 96 w 110"/>
                  <a:gd name="T23" fmla="*/ 25 h 131"/>
                  <a:gd name="T24" fmla="*/ 55 w 110"/>
                  <a:gd name="T25" fmla="*/ 31 h 131"/>
                  <a:gd name="T26" fmla="*/ 85 w 110"/>
                  <a:gd name="T27" fmla="*/ 29 h 131"/>
                  <a:gd name="T28" fmla="*/ 55 w 110"/>
                  <a:gd name="T29" fmla="*/ 31 h 131"/>
                  <a:gd name="T30" fmla="*/ 92 w 110"/>
                  <a:gd name="T31" fmla="*/ 46 h 131"/>
                  <a:gd name="T32" fmla="*/ 92 w 110"/>
                  <a:gd name="T33" fmla="*/ 46 h 131"/>
                  <a:gd name="T34" fmla="*/ 76 w 110"/>
                  <a:gd name="T35" fmla="*/ 35 h 131"/>
                  <a:gd name="T36" fmla="*/ 86 w 110"/>
                  <a:gd name="T37" fmla="*/ 31 h 131"/>
                  <a:gd name="T38" fmla="*/ 71 w 110"/>
                  <a:gd name="T39" fmla="*/ 58 h 131"/>
                  <a:gd name="T40" fmla="*/ 90 w 110"/>
                  <a:gd name="T41" fmla="*/ 54 h 131"/>
                  <a:gd name="T42" fmla="*/ 71 w 110"/>
                  <a:gd name="T43" fmla="*/ 58 h 131"/>
                  <a:gd name="T44" fmla="*/ 52 w 110"/>
                  <a:gd name="T45" fmla="*/ 56 h 131"/>
                  <a:gd name="T46" fmla="*/ 79 w 110"/>
                  <a:gd name="T47" fmla="*/ 47 h 131"/>
                  <a:gd name="T48" fmla="*/ 43 w 110"/>
                  <a:gd name="T49" fmla="*/ 43 h 131"/>
                  <a:gd name="T50" fmla="*/ 66 w 110"/>
                  <a:gd name="T51" fmla="*/ 34 h 131"/>
                  <a:gd name="T52" fmla="*/ 70 w 110"/>
                  <a:gd name="T53" fmla="*/ 65 h 131"/>
                  <a:gd name="T54" fmla="*/ 83 w 110"/>
                  <a:gd name="T55" fmla="*/ 61 h 131"/>
                  <a:gd name="T56" fmla="*/ 41 w 110"/>
                  <a:gd name="T57" fmla="*/ 67 h 131"/>
                  <a:gd name="T58" fmla="*/ 66 w 110"/>
                  <a:gd name="T59" fmla="*/ 63 h 131"/>
                  <a:gd name="T60" fmla="*/ 41 w 110"/>
                  <a:gd name="T61" fmla="*/ 67 h 131"/>
                  <a:gd name="T62" fmla="*/ 40 w 110"/>
                  <a:gd name="T63" fmla="*/ 47 h 131"/>
                  <a:gd name="T64" fmla="*/ 40 w 110"/>
                  <a:gd name="T65" fmla="*/ 47 h 131"/>
                  <a:gd name="T66" fmla="*/ 56 w 110"/>
                  <a:gd name="T67" fmla="*/ 81 h 131"/>
                  <a:gd name="T68" fmla="*/ 56 w 110"/>
                  <a:gd name="T69" fmla="*/ 81 h 131"/>
                  <a:gd name="T70" fmla="*/ 69 w 110"/>
                  <a:gd name="T71" fmla="*/ 96 h 131"/>
                  <a:gd name="T72" fmla="*/ 69 w 110"/>
                  <a:gd name="T73" fmla="*/ 96 h 131"/>
                  <a:gd name="T74" fmla="*/ 21 w 110"/>
                  <a:gd name="T75" fmla="*/ 62 h 131"/>
                  <a:gd name="T76" fmla="*/ 46 w 110"/>
                  <a:gd name="T77" fmla="*/ 58 h 131"/>
                  <a:gd name="T78" fmla="*/ 44 w 110"/>
                  <a:gd name="T79" fmla="*/ 72 h 131"/>
                  <a:gd name="T80" fmla="*/ 53 w 110"/>
                  <a:gd name="T81" fmla="*/ 70 h 131"/>
                  <a:gd name="T82" fmla="*/ 40 w 110"/>
                  <a:gd name="T83" fmla="*/ 77 h 131"/>
                  <a:gd name="T84" fmla="*/ 46 w 110"/>
                  <a:gd name="T85" fmla="*/ 76 h 131"/>
                  <a:gd name="T86" fmla="*/ 53 w 110"/>
                  <a:gd name="T87" fmla="*/ 91 h 131"/>
                  <a:gd name="T88" fmla="*/ 57 w 110"/>
                  <a:gd name="T89" fmla="*/ 89 h 131"/>
                  <a:gd name="T90" fmla="*/ 12 w 110"/>
                  <a:gd name="T91" fmla="*/ 75 h 131"/>
                  <a:gd name="T92" fmla="*/ 36 w 110"/>
                  <a:gd name="T93" fmla="*/ 70 h 131"/>
                  <a:gd name="T94" fmla="*/ 12 w 110"/>
                  <a:gd name="T95" fmla="*/ 75 h 131"/>
                  <a:gd name="T96" fmla="*/ 38 w 110"/>
                  <a:gd name="T97" fmla="*/ 85 h 131"/>
                  <a:gd name="T98" fmla="*/ 38 w 110"/>
                  <a:gd name="T99" fmla="*/ 85 h 131"/>
                  <a:gd name="T100" fmla="*/ 57 w 110"/>
                  <a:gd name="T101" fmla="*/ 106 h 131"/>
                  <a:gd name="T102" fmla="*/ 57 w 110"/>
                  <a:gd name="T103" fmla="*/ 106 h 131"/>
                  <a:gd name="T104" fmla="*/ 28 w 110"/>
                  <a:gd name="T105" fmla="*/ 94 h 131"/>
                  <a:gd name="T106" fmla="*/ 28 w 110"/>
                  <a:gd name="T107" fmla="*/ 94 h 131"/>
                  <a:gd name="T108" fmla="*/ 41 w 110"/>
                  <a:gd name="T109" fmla="*/ 120 h 131"/>
                  <a:gd name="T110" fmla="*/ 46 w 110"/>
                  <a:gd name="T111" fmla="*/ 119 h 131"/>
                  <a:gd name="T112" fmla="*/ 41 w 110"/>
                  <a:gd name="T113" fmla="*/ 120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10" h="131">
                    <a:moveTo>
                      <a:pt x="110" y="41"/>
                    </a:moveTo>
                    <a:cubicBezTo>
                      <a:pt x="96" y="57"/>
                      <a:pt x="89" y="78"/>
                      <a:pt x="74" y="95"/>
                    </a:cubicBezTo>
                    <a:cubicBezTo>
                      <a:pt x="63" y="108"/>
                      <a:pt x="51" y="122"/>
                      <a:pt x="35" y="131"/>
                    </a:cubicBezTo>
                    <a:cubicBezTo>
                      <a:pt x="34" y="119"/>
                      <a:pt x="44" y="108"/>
                      <a:pt x="46" y="97"/>
                    </a:cubicBezTo>
                    <a:cubicBezTo>
                      <a:pt x="39" y="93"/>
                      <a:pt x="30" y="102"/>
                      <a:pt x="22" y="102"/>
                    </a:cubicBezTo>
                    <a:cubicBezTo>
                      <a:pt x="21" y="93"/>
                      <a:pt x="29" y="84"/>
                      <a:pt x="34" y="75"/>
                    </a:cubicBezTo>
                    <a:cubicBezTo>
                      <a:pt x="23" y="72"/>
                      <a:pt x="11" y="86"/>
                      <a:pt x="0" y="81"/>
                    </a:cubicBezTo>
                    <a:cubicBezTo>
                      <a:pt x="14" y="56"/>
                      <a:pt x="53" y="20"/>
                      <a:pt x="82" y="6"/>
                    </a:cubicBezTo>
                    <a:cubicBezTo>
                      <a:pt x="85" y="4"/>
                      <a:pt x="81" y="2"/>
                      <a:pt x="86" y="0"/>
                    </a:cubicBezTo>
                    <a:cubicBezTo>
                      <a:pt x="102" y="11"/>
                      <a:pt x="105" y="28"/>
                      <a:pt x="110" y="41"/>
                    </a:cubicBezTo>
                    <a:close/>
                    <a:moveTo>
                      <a:pt x="95" y="17"/>
                    </a:moveTo>
                    <a:cubicBezTo>
                      <a:pt x="95" y="17"/>
                      <a:pt x="95" y="17"/>
                      <a:pt x="95" y="17"/>
                    </a:cubicBezTo>
                    <a:cubicBezTo>
                      <a:pt x="85" y="18"/>
                      <a:pt x="75" y="17"/>
                      <a:pt x="64" y="23"/>
                    </a:cubicBezTo>
                    <a:cubicBezTo>
                      <a:pt x="71" y="26"/>
                      <a:pt x="78" y="20"/>
                      <a:pt x="84" y="20"/>
                    </a:cubicBezTo>
                    <a:cubicBezTo>
                      <a:pt x="89" y="20"/>
                      <a:pt x="94" y="25"/>
                      <a:pt x="98" y="20"/>
                    </a:cubicBezTo>
                    <a:cubicBezTo>
                      <a:pt x="97" y="19"/>
                      <a:pt x="96" y="18"/>
                      <a:pt x="95" y="17"/>
                    </a:cubicBezTo>
                    <a:close/>
                    <a:moveTo>
                      <a:pt x="78" y="14"/>
                    </a:moveTo>
                    <a:cubicBezTo>
                      <a:pt x="78" y="14"/>
                      <a:pt x="78" y="14"/>
                      <a:pt x="78" y="14"/>
                    </a:cubicBezTo>
                    <a:cubicBezTo>
                      <a:pt x="79" y="11"/>
                      <a:pt x="84" y="14"/>
                      <a:pt x="83" y="10"/>
                    </a:cubicBezTo>
                    <a:cubicBezTo>
                      <a:pt x="81" y="11"/>
                      <a:pt x="76" y="11"/>
                      <a:pt x="78" y="14"/>
                    </a:cubicBezTo>
                    <a:close/>
                    <a:moveTo>
                      <a:pt x="89" y="30"/>
                    </a:moveTo>
                    <a:cubicBezTo>
                      <a:pt x="89" y="30"/>
                      <a:pt x="89" y="30"/>
                      <a:pt x="89" y="30"/>
                    </a:cubicBezTo>
                    <a:cubicBezTo>
                      <a:pt x="92" y="33"/>
                      <a:pt x="95" y="32"/>
                      <a:pt x="98" y="30"/>
                    </a:cubicBezTo>
                    <a:cubicBezTo>
                      <a:pt x="96" y="29"/>
                      <a:pt x="99" y="27"/>
                      <a:pt x="96" y="25"/>
                    </a:cubicBezTo>
                    <a:cubicBezTo>
                      <a:pt x="94" y="28"/>
                      <a:pt x="92" y="26"/>
                      <a:pt x="89" y="30"/>
                    </a:cubicBezTo>
                    <a:close/>
                    <a:moveTo>
                      <a:pt x="55" y="31"/>
                    </a:moveTo>
                    <a:cubicBezTo>
                      <a:pt x="55" y="31"/>
                      <a:pt x="55" y="31"/>
                      <a:pt x="55" y="31"/>
                    </a:cubicBezTo>
                    <a:cubicBezTo>
                      <a:pt x="64" y="35"/>
                      <a:pt x="75" y="27"/>
                      <a:pt x="85" y="29"/>
                    </a:cubicBezTo>
                    <a:cubicBezTo>
                      <a:pt x="87" y="27"/>
                      <a:pt x="87" y="26"/>
                      <a:pt x="86" y="24"/>
                    </a:cubicBezTo>
                    <a:cubicBezTo>
                      <a:pt x="76" y="26"/>
                      <a:pt x="65" y="25"/>
                      <a:pt x="55" y="31"/>
                    </a:cubicBezTo>
                    <a:close/>
                    <a:moveTo>
                      <a:pt x="92" y="46"/>
                    </a:moveTo>
                    <a:cubicBezTo>
                      <a:pt x="92" y="46"/>
                      <a:pt x="92" y="46"/>
                      <a:pt x="92" y="46"/>
                    </a:cubicBezTo>
                    <a:cubicBezTo>
                      <a:pt x="94" y="46"/>
                      <a:pt x="100" y="44"/>
                      <a:pt x="96" y="41"/>
                    </a:cubicBezTo>
                    <a:cubicBezTo>
                      <a:pt x="95" y="43"/>
                      <a:pt x="90" y="44"/>
                      <a:pt x="92" y="46"/>
                    </a:cubicBezTo>
                    <a:close/>
                    <a:moveTo>
                      <a:pt x="76" y="35"/>
                    </a:moveTo>
                    <a:cubicBezTo>
                      <a:pt x="76" y="35"/>
                      <a:pt x="76" y="35"/>
                      <a:pt x="76" y="35"/>
                    </a:cubicBezTo>
                    <a:cubicBezTo>
                      <a:pt x="76" y="39"/>
                      <a:pt x="80" y="44"/>
                      <a:pt x="84" y="40"/>
                    </a:cubicBezTo>
                    <a:cubicBezTo>
                      <a:pt x="78" y="37"/>
                      <a:pt x="90" y="35"/>
                      <a:pt x="86" y="31"/>
                    </a:cubicBezTo>
                    <a:cubicBezTo>
                      <a:pt x="83" y="34"/>
                      <a:pt x="80" y="32"/>
                      <a:pt x="76" y="35"/>
                    </a:cubicBezTo>
                    <a:close/>
                    <a:moveTo>
                      <a:pt x="71" y="58"/>
                    </a:moveTo>
                    <a:cubicBezTo>
                      <a:pt x="71" y="58"/>
                      <a:pt x="71" y="58"/>
                      <a:pt x="71" y="58"/>
                    </a:cubicBezTo>
                    <a:cubicBezTo>
                      <a:pt x="77" y="61"/>
                      <a:pt x="84" y="56"/>
                      <a:pt x="90" y="54"/>
                    </a:cubicBezTo>
                    <a:cubicBezTo>
                      <a:pt x="89" y="53"/>
                      <a:pt x="88" y="52"/>
                      <a:pt x="88" y="52"/>
                    </a:cubicBezTo>
                    <a:cubicBezTo>
                      <a:pt x="82" y="55"/>
                      <a:pt x="77" y="53"/>
                      <a:pt x="71" y="58"/>
                    </a:cubicBezTo>
                    <a:close/>
                    <a:moveTo>
                      <a:pt x="52" y="56"/>
                    </a:moveTo>
                    <a:cubicBezTo>
                      <a:pt x="52" y="56"/>
                      <a:pt x="52" y="56"/>
                      <a:pt x="52" y="56"/>
                    </a:cubicBezTo>
                    <a:cubicBezTo>
                      <a:pt x="61" y="58"/>
                      <a:pt x="71" y="52"/>
                      <a:pt x="80" y="50"/>
                    </a:cubicBezTo>
                    <a:cubicBezTo>
                      <a:pt x="79" y="49"/>
                      <a:pt x="80" y="48"/>
                      <a:pt x="79" y="47"/>
                    </a:cubicBezTo>
                    <a:cubicBezTo>
                      <a:pt x="70" y="51"/>
                      <a:pt x="61" y="49"/>
                      <a:pt x="52" y="56"/>
                    </a:cubicBezTo>
                    <a:close/>
                    <a:moveTo>
                      <a:pt x="43" y="43"/>
                    </a:moveTo>
                    <a:cubicBezTo>
                      <a:pt x="43" y="43"/>
                      <a:pt x="43" y="43"/>
                      <a:pt x="43" y="43"/>
                    </a:cubicBezTo>
                    <a:cubicBezTo>
                      <a:pt x="50" y="39"/>
                      <a:pt x="61" y="41"/>
                      <a:pt x="66" y="34"/>
                    </a:cubicBezTo>
                    <a:cubicBezTo>
                      <a:pt x="59" y="36"/>
                      <a:pt x="48" y="35"/>
                      <a:pt x="43" y="43"/>
                    </a:cubicBezTo>
                    <a:close/>
                    <a:moveTo>
                      <a:pt x="70" y="65"/>
                    </a:moveTo>
                    <a:cubicBezTo>
                      <a:pt x="70" y="65"/>
                      <a:pt x="70" y="65"/>
                      <a:pt x="70" y="65"/>
                    </a:cubicBezTo>
                    <a:cubicBezTo>
                      <a:pt x="73" y="67"/>
                      <a:pt x="82" y="66"/>
                      <a:pt x="83" y="61"/>
                    </a:cubicBezTo>
                    <a:cubicBezTo>
                      <a:pt x="79" y="60"/>
                      <a:pt x="74" y="60"/>
                      <a:pt x="70" y="65"/>
                    </a:cubicBezTo>
                    <a:close/>
                    <a:moveTo>
                      <a:pt x="41" y="67"/>
                    </a:moveTo>
                    <a:cubicBezTo>
                      <a:pt x="41" y="67"/>
                      <a:pt x="41" y="67"/>
                      <a:pt x="41" y="67"/>
                    </a:cubicBezTo>
                    <a:cubicBezTo>
                      <a:pt x="49" y="71"/>
                      <a:pt x="58" y="62"/>
                      <a:pt x="66" y="63"/>
                    </a:cubicBezTo>
                    <a:cubicBezTo>
                      <a:pt x="67" y="61"/>
                      <a:pt x="67" y="60"/>
                      <a:pt x="67" y="58"/>
                    </a:cubicBezTo>
                    <a:cubicBezTo>
                      <a:pt x="59" y="57"/>
                      <a:pt x="50" y="59"/>
                      <a:pt x="41" y="67"/>
                    </a:cubicBezTo>
                    <a:close/>
                    <a:moveTo>
                      <a:pt x="40" y="47"/>
                    </a:moveTo>
                    <a:cubicBezTo>
                      <a:pt x="40" y="47"/>
                      <a:pt x="40" y="47"/>
                      <a:pt x="40" y="47"/>
                    </a:cubicBezTo>
                    <a:cubicBezTo>
                      <a:pt x="43" y="49"/>
                      <a:pt x="50" y="49"/>
                      <a:pt x="50" y="45"/>
                    </a:cubicBezTo>
                    <a:cubicBezTo>
                      <a:pt x="47" y="46"/>
                      <a:pt x="43" y="44"/>
                      <a:pt x="40" y="47"/>
                    </a:cubicBezTo>
                    <a:close/>
                    <a:moveTo>
                      <a:pt x="56" y="81"/>
                    </a:moveTo>
                    <a:cubicBezTo>
                      <a:pt x="56" y="81"/>
                      <a:pt x="56" y="81"/>
                      <a:pt x="56" y="81"/>
                    </a:cubicBezTo>
                    <a:cubicBezTo>
                      <a:pt x="59" y="83"/>
                      <a:pt x="71" y="79"/>
                      <a:pt x="70" y="75"/>
                    </a:cubicBezTo>
                    <a:cubicBezTo>
                      <a:pt x="65" y="78"/>
                      <a:pt x="61" y="75"/>
                      <a:pt x="56" y="81"/>
                    </a:cubicBezTo>
                    <a:close/>
                    <a:moveTo>
                      <a:pt x="69" y="96"/>
                    </a:moveTo>
                    <a:cubicBezTo>
                      <a:pt x="69" y="96"/>
                      <a:pt x="69" y="96"/>
                      <a:pt x="69" y="96"/>
                    </a:cubicBezTo>
                    <a:cubicBezTo>
                      <a:pt x="69" y="92"/>
                      <a:pt x="79" y="88"/>
                      <a:pt x="76" y="84"/>
                    </a:cubicBezTo>
                    <a:cubicBezTo>
                      <a:pt x="74" y="87"/>
                      <a:pt x="65" y="95"/>
                      <a:pt x="69" y="96"/>
                    </a:cubicBezTo>
                    <a:close/>
                    <a:moveTo>
                      <a:pt x="21" y="62"/>
                    </a:moveTo>
                    <a:cubicBezTo>
                      <a:pt x="21" y="62"/>
                      <a:pt x="21" y="62"/>
                      <a:pt x="21" y="62"/>
                    </a:cubicBezTo>
                    <a:cubicBezTo>
                      <a:pt x="27" y="67"/>
                      <a:pt x="41" y="53"/>
                      <a:pt x="41" y="63"/>
                    </a:cubicBezTo>
                    <a:cubicBezTo>
                      <a:pt x="43" y="62"/>
                      <a:pt x="49" y="61"/>
                      <a:pt x="46" y="58"/>
                    </a:cubicBezTo>
                    <a:cubicBezTo>
                      <a:pt x="38" y="57"/>
                      <a:pt x="29" y="58"/>
                      <a:pt x="21" y="62"/>
                    </a:cubicBezTo>
                    <a:close/>
                    <a:moveTo>
                      <a:pt x="44" y="72"/>
                    </a:moveTo>
                    <a:cubicBezTo>
                      <a:pt x="44" y="72"/>
                      <a:pt x="44" y="72"/>
                      <a:pt x="44" y="72"/>
                    </a:cubicBezTo>
                    <a:cubicBezTo>
                      <a:pt x="46" y="73"/>
                      <a:pt x="53" y="72"/>
                      <a:pt x="53" y="70"/>
                    </a:cubicBezTo>
                    <a:cubicBezTo>
                      <a:pt x="50" y="70"/>
                      <a:pt x="47" y="68"/>
                      <a:pt x="44" y="72"/>
                    </a:cubicBezTo>
                    <a:close/>
                    <a:moveTo>
                      <a:pt x="40" y="77"/>
                    </a:moveTo>
                    <a:cubicBezTo>
                      <a:pt x="40" y="77"/>
                      <a:pt x="40" y="77"/>
                      <a:pt x="40" y="77"/>
                    </a:cubicBezTo>
                    <a:cubicBezTo>
                      <a:pt x="42" y="79"/>
                      <a:pt x="44" y="79"/>
                      <a:pt x="46" y="76"/>
                    </a:cubicBezTo>
                    <a:cubicBezTo>
                      <a:pt x="44" y="74"/>
                      <a:pt x="42" y="76"/>
                      <a:pt x="40" y="77"/>
                    </a:cubicBezTo>
                    <a:close/>
                    <a:moveTo>
                      <a:pt x="53" y="91"/>
                    </a:moveTo>
                    <a:cubicBezTo>
                      <a:pt x="53" y="91"/>
                      <a:pt x="53" y="91"/>
                      <a:pt x="53" y="91"/>
                    </a:cubicBezTo>
                    <a:cubicBezTo>
                      <a:pt x="55" y="95"/>
                      <a:pt x="59" y="92"/>
                      <a:pt x="57" y="89"/>
                    </a:cubicBezTo>
                    <a:cubicBezTo>
                      <a:pt x="55" y="91"/>
                      <a:pt x="54" y="90"/>
                      <a:pt x="53" y="91"/>
                    </a:cubicBezTo>
                    <a:close/>
                    <a:moveTo>
                      <a:pt x="12" y="75"/>
                    </a:moveTo>
                    <a:cubicBezTo>
                      <a:pt x="12" y="75"/>
                      <a:pt x="12" y="75"/>
                      <a:pt x="12" y="75"/>
                    </a:cubicBezTo>
                    <a:cubicBezTo>
                      <a:pt x="19" y="76"/>
                      <a:pt x="27" y="74"/>
                      <a:pt x="36" y="70"/>
                    </a:cubicBezTo>
                    <a:cubicBezTo>
                      <a:pt x="36" y="69"/>
                      <a:pt x="36" y="68"/>
                      <a:pt x="35" y="67"/>
                    </a:cubicBezTo>
                    <a:cubicBezTo>
                      <a:pt x="27" y="71"/>
                      <a:pt x="16" y="67"/>
                      <a:pt x="12" y="75"/>
                    </a:cubicBezTo>
                    <a:close/>
                    <a:moveTo>
                      <a:pt x="38" y="85"/>
                    </a:moveTo>
                    <a:cubicBezTo>
                      <a:pt x="38" y="85"/>
                      <a:pt x="38" y="85"/>
                      <a:pt x="38" y="85"/>
                    </a:cubicBezTo>
                    <a:cubicBezTo>
                      <a:pt x="40" y="83"/>
                      <a:pt x="46" y="84"/>
                      <a:pt x="46" y="80"/>
                    </a:cubicBezTo>
                    <a:cubicBezTo>
                      <a:pt x="44" y="82"/>
                      <a:pt x="37" y="80"/>
                      <a:pt x="38" y="85"/>
                    </a:cubicBezTo>
                    <a:close/>
                    <a:moveTo>
                      <a:pt x="57" y="106"/>
                    </a:moveTo>
                    <a:cubicBezTo>
                      <a:pt x="57" y="106"/>
                      <a:pt x="57" y="106"/>
                      <a:pt x="57" y="106"/>
                    </a:cubicBezTo>
                    <a:cubicBezTo>
                      <a:pt x="60" y="106"/>
                      <a:pt x="63" y="102"/>
                      <a:pt x="63" y="100"/>
                    </a:cubicBezTo>
                    <a:cubicBezTo>
                      <a:pt x="62" y="102"/>
                      <a:pt x="56" y="104"/>
                      <a:pt x="57" y="106"/>
                    </a:cubicBezTo>
                    <a:close/>
                    <a:moveTo>
                      <a:pt x="28" y="94"/>
                    </a:moveTo>
                    <a:cubicBezTo>
                      <a:pt x="28" y="94"/>
                      <a:pt x="28" y="94"/>
                      <a:pt x="28" y="94"/>
                    </a:cubicBezTo>
                    <a:cubicBezTo>
                      <a:pt x="29" y="98"/>
                      <a:pt x="39" y="94"/>
                      <a:pt x="36" y="90"/>
                    </a:cubicBezTo>
                    <a:cubicBezTo>
                      <a:pt x="33" y="90"/>
                      <a:pt x="28" y="89"/>
                      <a:pt x="28" y="94"/>
                    </a:cubicBezTo>
                    <a:close/>
                    <a:moveTo>
                      <a:pt x="41" y="120"/>
                    </a:moveTo>
                    <a:cubicBezTo>
                      <a:pt x="41" y="120"/>
                      <a:pt x="41" y="120"/>
                      <a:pt x="41" y="120"/>
                    </a:cubicBezTo>
                    <a:cubicBezTo>
                      <a:pt x="42" y="121"/>
                      <a:pt x="42" y="121"/>
                      <a:pt x="43" y="122"/>
                    </a:cubicBezTo>
                    <a:cubicBezTo>
                      <a:pt x="44" y="121"/>
                      <a:pt x="45" y="120"/>
                      <a:pt x="46" y="119"/>
                    </a:cubicBezTo>
                    <a:cubicBezTo>
                      <a:pt x="46" y="118"/>
                      <a:pt x="45" y="117"/>
                      <a:pt x="45" y="117"/>
                    </a:cubicBezTo>
                    <a:cubicBezTo>
                      <a:pt x="44" y="118"/>
                      <a:pt x="42" y="119"/>
                      <a:pt x="41" y="120"/>
                    </a:cubicBezTo>
                    <a:close/>
                  </a:path>
                </a:pathLst>
              </a:custGeom>
              <a:solidFill>
                <a:srgbClr val="F8DFD2"/>
              </a:solidFill>
              <a:ln w="9525">
                <a:solidFill>
                  <a:srgbClr val="F8DFD2"/>
                </a:solidFill>
                <a:round/>
              </a:ln>
            </p:spPr>
            <p:txBody>
              <a:bodyPr vert="horz" wrap="square" lIns="91412" tIns="45706" rIns="91412" bIns="45706" numCol="1" anchor="t" anchorCtr="0" compatLnSpc="1"/>
              <a:p>
                <a:pPr defTabSz="1218565"/>
                <a:endParaRPr lang="zh-CN" altLang="en-US" sz="1800" dirty="0">
                  <a:solidFill>
                    <a:schemeClr val="tx1">
                      <a:lumMod val="7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+mn-lt"/>
                </a:endParaRPr>
              </a:p>
            </p:txBody>
          </p:sp>
        </p:grpSp>
        <p:sp>
          <p:nvSpPr>
            <p:cNvPr id="14" name="任意多边形 13"/>
            <p:cNvSpPr/>
            <p:nvPr/>
          </p:nvSpPr>
          <p:spPr>
            <a:xfrm>
              <a:off x="1282700" y="3390900"/>
              <a:ext cx="7924800" cy="1701800"/>
            </a:xfrm>
            <a:custGeom>
              <a:avLst/>
              <a:gdLst>
                <a:gd name="connsiteX0" fmla="*/ 0 w 7924800"/>
                <a:gd name="connsiteY0" fmla="*/ 1701800 h 1701800"/>
                <a:gd name="connsiteX1" fmla="*/ 1244600 w 7924800"/>
                <a:gd name="connsiteY1" fmla="*/ 876300 h 1701800"/>
                <a:gd name="connsiteX2" fmla="*/ 3454400 w 7924800"/>
                <a:gd name="connsiteY2" fmla="*/ 1435100 h 1701800"/>
                <a:gd name="connsiteX3" fmla="*/ 5080000 w 7924800"/>
                <a:gd name="connsiteY3" fmla="*/ 215900 h 1701800"/>
                <a:gd name="connsiteX4" fmla="*/ 6858000 w 7924800"/>
                <a:gd name="connsiteY4" fmla="*/ 685800 h 1701800"/>
                <a:gd name="connsiteX5" fmla="*/ 7924800 w 7924800"/>
                <a:gd name="connsiteY5" fmla="*/ 0 h 1701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924800" h="1701800">
                  <a:moveTo>
                    <a:pt x="0" y="1701800"/>
                  </a:moveTo>
                  <a:cubicBezTo>
                    <a:pt x="334433" y="1311275"/>
                    <a:pt x="668867" y="920750"/>
                    <a:pt x="1244600" y="876300"/>
                  </a:cubicBezTo>
                  <a:cubicBezTo>
                    <a:pt x="1820333" y="831850"/>
                    <a:pt x="2815167" y="1545167"/>
                    <a:pt x="3454400" y="1435100"/>
                  </a:cubicBezTo>
                  <a:cubicBezTo>
                    <a:pt x="4093633" y="1325033"/>
                    <a:pt x="4512733" y="340783"/>
                    <a:pt x="5080000" y="215900"/>
                  </a:cubicBezTo>
                  <a:cubicBezTo>
                    <a:pt x="5647267" y="91017"/>
                    <a:pt x="6383867" y="721783"/>
                    <a:pt x="6858000" y="685800"/>
                  </a:cubicBezTo>
                  <a:cubicBezTo>
                    <a:pt x="7332133" y="649817"/>
                    <a:pt x="7628466" y="324908"/>
                    <a:pt x="7924800" y="0"/>
                  </a:cubicBezTo>
                </a:path>
              </a:pathLst>
            </a:custGeom>
            <a:noFill/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defTabSz="1218565"/>
              <a:endParaRPr lang="zh-CN" altLang="en-US" sz="1800" dirty="0">
                <a:solidFill>
                  <a:schemeClr val="tx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+mn-lt"/>
              </a:endParaRPr>
            </a:p>
          </p:txBody>
        </p:sp>
      </p:grpSp>
      <p:grpSp>
        <p:nvGrpSpPr>
          <p:cNvPr id="15" name="组合 14" descr="7b0a2020202022776f7264617274223a20227b5c2269645c223a32353030313739392c5c227469645c223a5c225c227d220a7d0a"/>
          <p:cNvGrpSpPr/>
          <p:nvPr/>
        </p:nvGrpSpPr>
        <p:grpSpPr>
          <a:xfrm>
            <a:off x="1809115" y="4180840"/>
            <a:ext cx="1915795" cy="1774825"/>
            <a:chOff x="1808941" y="4180948"/>
            <a:chExt cx="1696085" cy="1610360"/>
          </a:xfrm>
        </p:grpSpPr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983477">
              <a:off x="1808941" y="4180948"/>
              <a:ext cx="1696085" cy="1610360"/>
            </a:xfrm>
            <a:prstGeom prst="rect">
              <a:avLst/>
            </a:prstGeom>
          </p:spPr>
        </p:pic>
        <p:sp>
          <p:nvSpPr>
            <p:cNvPr id="35" name="TextBox 17"/>
            <p:cNvSpPr txBox="1"/>
            <p:nvPr/>
          </p:nvSpPr>
          <p:spPr>
            <a:xfrm>
              <a:off x="1974221" y="4551993"/>
              <a:ext cx="1182256" cy="101634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3200" u="none" strike="noStrike" kern="1200" cap="none" spc="300" normalizeH="0" baseline="0" noProof="0" dirty="0">
                  <a:ln w="9525" cmpd="sng">
                    <a:solidFill>
                      <a:schemeClr val="accent1"/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  <a:uLnTx/>
                  <a:uFillTx/>
                  <a:latin typeface="汉仪铸字木头人简" panose="00020600040101010101" charset="-122"/>
                  <a:ea typeface="汉仪铸字木头人简" panose="00020600040101010101" charset="-122"/>
                  <a:cs typeface="+mn-lt"/>
                  <a:sym typeface="站酷快乐体2016修订版" panose="02010600030101010101" pitchFamily="2" charset="-122"/>
                </a:rPr>
                <a:t>视野拓展</a:t>
              </a:r>
              <a:endParaRPr kumimoji="0" lang="zh-CN" altLang="en-US" sz="3200" u="none" strike="noStrike" kern="1200" cap="none" spc="300" normalizeH="0" baseline="0" noProof="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uLnTx/>
                <a:uFillTx/>
                <a:latin typeface="汉仪铸字木头人简" panose="00020600040101010101" charset="-122"/>
                <a:ea typeface="汉仪铸字木头人简" panose="00020600040101010101" charset="-122"/>
                <a:cs typeface="+mn-lt"/>
                <a:sym typeface="站酷快乐体2016修订版" panose="02010600030101010101" pitchFamily="2" charset="-122"/>
              </a:endParaRPr>
            </a:p>
          </p:txBody>
        </p:sp>
      </p:grpSp>
      <p:grpSp>
        <p:nvGrpSpPr>
          <p:cNvPr id="16" name="组合 15" descr="7b0a2020202022776f7264617274223a20227b5c2269645c223a32353030313739392c5c227469645c223a5c225c227d220a7d0a"/>
          <p:cNvGrpSpPr/>
          <p:nvPr/>
        </p:nvGrpSpPr>
        <p:grpSpPr>
          <a:xfrm>
            <a:off x="6794500" y="1955165"/>
            <a:ext cx="2256154" cy="1790700"/>
            <a:chOff x="7106201" y="2097852"/>
            <a:chExt cx="1947860" cy="1644143"/>
          </a:xfrm>
        </p:grpSpPr>
        <p:pic>
          <p:nvPicPr>
            <p:cNvPr id="29" name="图片 2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983477">
              <a:off x="7322203" y="2097852"/>
              <a:ext cx="1731858" cy="1644143"/>
            </a:xfrm>
            <a:prstGeom prst="rect">
              <a:avLst/>
            </a:prstGeom>
          </p:spPr>
        </p:pic>
        <p:sp>
          <p:nvSpPr>
            <p:cNvPr id="37" name="TextBox 17"/>
            <p:cNvSpPr txBox="1"/>
            <p:nvPr/>
          </p:nvSpPr>
          <p:spPr>
            <a:xfrm>
              <a:off x="7106201" y="2538953"/>
              <a:ext cx="1941830" cy="9882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0" marR="0" lvl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3200" u="none" strike="noStrike" kern="1200" cap="none" spc="300" normalizeH="0" baseline="0" noProof="0" dirty="0">
                  <a:ln w="9525" cmpd="sng">
                    <a:solidFill>
                      <a:schemeClr val="accent1"/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  <a:uLnTx/>
                  <a:uFillTx/>
                  <a:latin typeface="汉仪铸字木头人简" panose="00020600040101010101" charset="-122"/>
                  <a:ea typeface="汉仪铸字木头人简" panose="00020600040101010101" charset="-122"/>
                  <a:cs typeface="+mn-lt"/>
                  <a:sym typeface="站酷快乐体2016修订版" panose="02010600030101010101" pitchFamily="2" charset="-122"/>
                </a:rPr>
                <a:t>人际交往</a:t>
              </a:r>
              <a:endParaRPr kumimoji="0" lang="zh-CN" altLang="en-US" sz="3200" u="none" strike="noStrike" kern="1200" cap="none" spc="300" normalizeH="0" baseline="0" noProof="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uLnTx/>
                <a:uFillTx/>
                <a:latin typeface="汉仪铸字木头人简" panose="00020600040101010101" charset="-122"/>
                <a:ea typeface="汉仪铸字木头人简" panose="00020600040101010101" charset="-122"/>
                <a:cs typeface="+mn-lt"/>
                <a:sym typeface="站酷快乐体2016修订版" panose="02010600030101010101" pitchFamily="2" charset="-122"/>
              </a:endParaRPr>
            </a:p>
            <a:p>
              <a:pPr marL="0" marR="0" lvl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3200" u="none" strike="noStrike" kern="1200" cap="none" spc="300" normalizeH="0" baseline="0" noProof="0" dirty="0">
                  <a:ln w="9525" cmpd="sng">
                    <a:solidFill>
                      <a:schemeClr val="accent1"/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  <a:uLnTx/>
                  <a:uFillTx/>
                  <a:latin typeface="汉仪铸字木头人简" panose="00020600040101010101" charset="-122"/>
                  <a:ea typeface="汉仪铸字木头人简" panose="00020600040101010101" charset="-122"/>
                  <a:cs typeface="+mn-lt"/>
                  <a:sym typeface="站酷快乐体2016修订版" panose="02010600030101010101" pitchFamily="2" charset="-122"/>
                </a:rPr>
                <a:t>能力提升</a:t>
              </a:r>
              <a:endParaRPr kumimoji="0" lang="zh-CN" altLang="en-US" sz="2800" u="none" strike="noStrike" kern="1200" cap="none" spc="300" normalizeH="0" baseline="0" noProof="0" dirty="0">
                <a:ln w="9144">
                  <a:solidFill>
                    <a:srgbClr val="677261"/>
                  </a:solidFill>
                </a:ln>
                <a:solidFill>
                  <a:srgbClr val="F9FBFA"/>
                </a:solidFill>
                <a:effectLst>
                  <a:outerShdw dist="50800" dir="13500000" algn="br" rotWithShape="0">
                    <a:srgbClr val="E7D89C">
                      <a:alpha val="100000"/>
                    </a:srgbClr>
                  </a:outerShdw>
                </a:effectLst>
                <a:uLnTx/>
                <a:uFillTx/>
                <a:latin typeface="汉仪铸字木头人简" panose="00020600040101010101" charset="-122"/>
                <a:ea typeface="汉仪铸字木头人简" panose="00020600040101010101" charset="-122"/>
                <a:cs typeface="+mn-lt"/>
                <a:sym typeface="站酷快乐体2016修订版" panose="02010600030101010101" pitchFamily="2" charset="-122"/>
              </a:endParaRPr>
            </a:p>
          </p:txBody>
        </p:sp>
      </p:grpSp>
      <p:grpSp>
        <p:nvGrpSpPr>
          <p:cNvPr id="17" name="组合 16" descr="7b0a2020202022776f7264617274223a20227b5c2269645c223a32353030313739392c5c227469645c223a5c225c227d220a7d0a"/>
          <p:cNvGrpSpPr/>
          <p:nvPr/>
        </p:nvGrpSpPr>
        <p:grpSpPr>
          <a:xfrm>
            <a:off x="4790440" y="3377565"/>
            <a:ext cx="3758565" cy="2757806"/>
            <a:chOff x="5377499" y="3595888"/>
            <a:chExt cx="2631113" cy="2160687"/>
          </a:xfrm>
        </p:grpSpPr>
        <p:pic>
          <p:nvPicPr>
            <p:cNvPr id="31" name="图片 3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983477">
              <a:off x="5605092" y="3595888"/>
              <a:ext cx="2275497" cy="2160687"/>
            </a:xfrm>
            <a:prstGeom prst="rect">
              <a:avLst/>
            </a:prstGeom>
          </p:spPr>
        </p:pic>
        <p:sp>
          <p:nvSpPr>
            <p:cNvPr id="38" name="TextBox 17"/>
            <p:cNvSpPr txBox="1"/>
            <p:nvPr/>
          </p:nvSpPr>
          <p:spPr>
            <a:xfrm>
              <a:off x="5377499" y="4164542"/>
              <a:ext cx="2631113" cy="912931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marL="0" marR="0" lvl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3200" u="none" strike="noStrike" kern="1200" cap="none" spc="300" normalizeH="0" baseline="0" noProof="0" dirty="0">
                  <a:ln w="9525" cmpd="sng">
                    <a:solidFill>
                      <a:schemeClr val="accent1"/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  <a:uLnTx/>
                  <a:uFillTx/>
                  <a:latin typeface="汉仪铸字木头人简" panose="00020600040101010101" charset="-122"/>
                  <a:ea typeface="汉仪铸字木头人简" panose="00020600040101010101" charset="-122"/>
                  <a:cs typeface="+mn-lt"/>
                  <a:sym typeface="站酷快乐体2016修订版" panose="02010600030101010101" pitchFamily="2" charset="-122"/>
                </a:rPr>
                <a:t>观察、分析、</a:t>
              </a:r>
              <a:endParaRPr kumimoji="0" lang="zh-CN" altLang="en-US" sz="3200" u="none" strike="noStrike" kern="1200" cap="none" spc="300" normalizeH="0" baseline="0" noProof="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uLnTx/>
                <a:uFillTx/>
                <a:latin typeface="汉仪铸字木头人简" panose="00020600040101010101" charset="-122"/>
                <a:ea typeface="汉仪铸字木头人简" panose="00020600040101010101" charset="-122"/>
                <a:cs typeface="+mn-lt"/>
                <a:sym typeface="站酷快乐体2016修订版" panose="02010600030101010101" pitchFamily="2" charset="-122"/>
              </a:endParaRPr>
            </a:p>
            <a:p>
              <a:pPr marL="0" marR="0" lvl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3200" u="none" strike="noStrike" kern="1200" cap="none" spc="300" normalizeH="0" baseline="0" noProof="0" dirty="0">
                  <a:ln w="9525" cmpd="sng">
                    <a:solidFill>
                      <a:schemeClr val="accent1"/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  <a:uLnTx/>
                  <a:uFillTx/>
                  <a:latin typeface="汉仪铸字木头人简" panose="00020600040101010101" charset="-122"/>
                  <a:ea typeface="汉仪铸字木头人简" panose="00020600040101010101" charset="-122"/>
                  <a:cs typeface="+mn-lt"/>
                  <a:sym typeface="站酷快乐体2016修订版" panose="02010600030101010101" pitchFamily="2" charset="-122"/>
                </a:rPr>
                <a:t>解决问题的</a:t>
              </a:r>
              <a:endParaRPr kumimoji="0" lang="zh-CN" altLang="en-US" sz="3200" u="none" strike="noStrike" kern="1200" cap="none" spc="300" normalizeH="0" baseline="0" noProof="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uLnTx/>
                <a:uFillTx/>
                <a:latin typeface="汉仪铸字木头人简" panose="00020600040101010101" charset="-122"/>
                <a:ea typeface="汉仪铸字木头人简" panose="00020600040101010101" charset="-122"/>
                <a:cs typeface="+mn-lt"/>
                <a:sym typeface="站酷快乐体2016修订版" panose="02010600030101010101" pitchFamily="2" charset="-122"/>
              </a:endParaRPr>
            </a:p>
            <a:p>
              <a:pPr marL="0" marR="0" lvl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3200" u="none" strike="noStrike" kern="1200" cap="none" spc="300" normalizeH="0" baseline="0" noProof="0" dirty="0">
                  <a:ln w="9525" cmpd="sng">
                    <a:solidFill>
                      <a:schemeClr val="accent1"/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  <a:uLnTx/>
                  <a:uFillTx/>
                  <a:latin typeface="汉仪铸字木头人简" panose="00020600040101010101" charset="-122"/>
                  <a:ea typeface="汉仪铸字木头人简" panose="00020600040101010101" charset="-122"/>
                  <a:cs typeface="+mn-lt"/>
                  <a:sym typeface="站酷快乐体2016修订版" panose="02010600030101010101" pitchFamily="2" charset="-122"/>
                </a:rPr>
                <a:t>能力提高</a:t>
              </a:r>
              <a:endParaRPr kumimoji="0" lang="zh-CN" altLang="en-US" sz="2800" u="none" strike="noStrike" kern="1200" cap="none" spc="300" normalizeH="0" baseline="0" noProof="0" dirty="0">
                <a:ln w="9144">
                  <a:solidFill>
                    <a:srgbClr val="677261"/>
                  </a:solidFill>
                </a:ln>
                <a:solidFill>
                  <a:srgbClr val="F9FBFA"/>
                </a:solidFill>
                <a:effectLst>
                  <a:outerShdw dist="50800" dir="13500000" algn="br" rotWithShape="0">
                    <a:srgbClr val="E7D89C">
                      <a:alpha val="100000"/>
                    </a:srgbClr>
                  </a:outerShdw>
                </a:effectLst>
                <a:uLnTx/>
                <a:uFillTx/>
                <a:latin typeface="汉仪铸字木头人简" panose="00020600040101010101" charset="-122"/>
                <a:ea typeface="汉仪铸字木头人简" panose="00020600040101010101" charset="-122"/>
                <a:cs typeface="+mn-lt"/>
                <a:sym typeface="站酷快乐体2016修订版" panose="02010600030101010101" pitchFamily="2" charset="-122"/>
              </a:endParaRPr>
            </a:p>
          </p:txBody>
        </p:sp>
      </p:grpSp>
      <p:grpSp>
        <p:nvGrpSpPr>
          <p:cNvPr id="22" name="组合 21" descr="7b0a2020202022776f7264617274223a20227b5c2269645c223a32353030313739392c5c227469645c223a5c225c227d220a7d0a"/>
          <p:cNvGrpSpPr/>
          <p:nvPr/>
        </p:nvGrpSpPr>
        <p:grpSpPr>
          <a:xfrm>
            <a:off x="3751670" y="2930414"/>
            <a:ext cx="1677035" cy="1591945"/>
            <a:chOff x="3864065" y="2831989"/>
            <a:chExt cx="1677035" cy="1591945"/>
          </a:xfrm>
        </p:grpSpPr>
        <p:pic>
          <p:nvPicPr>
            <p:cNvPr id="32" name="图片 3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983477">
              <a:off x="3864065" y="2831989"/>
              <a:ext cx="1677035" cy="1591945"/>
            </a:xfrm>
            <a:prstGeom prst="rect">
              <a:avLst/>
            </a:prstGeom>
          </p:spPr>
        </p:pic>
        <p:sp>
          <p:nvSpPr>
            <p:cNvPr id="39" name="TextBox 17"/>
            <p:cNvSpPr txBox="1"/>
            <p:nvPr/>
          </p:nvSpPr>
          <p:spPr>
            <a:xfrm>
              <a:off x="4112985" y="3114564"/>
              <a:ext cx="1097280" cy="107632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3200" u="none" strike="noStrike" kern="1200" cap="none" spc="300" normalizeH="0" baseline="0" noProof="0" dirty="0">
                  <a:ln w="9525" cmpd="sng">
                    <a:solidFill>
                      <a:schemeClr val="accent1"/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  <a:uLnTx/>
                  <a:uFillTx/>
                  <a:latin typeface="汉仪铸字木头人简" panose="00020600040101010101" charset="-122"/>
                  <a:ea typeface="汉仪铸字木头人简" panose="00020600040101010101" charset="-122"/>
                  <a:cs typeface="+mn-lt"/>
                  <a:sym typeface="站酷快乐体2016修订版" panose="02010600030101010101" pitchFamily="2" charset="-122"/>
                </a:rPr>
                <a:t>知识丰富</a:t>
              </a:r>
              <a:endParaRPr kumimoji="0" lang="zh-CN" altLang="en-US" sz="3200" u="none" strike="noStrike" kern="1200" cap="none" spc="300" normalizeH="0" baseline="0" noProof="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uLnTx/>
                <a:uFillTx/>
                <a:latin typeface="汉仪铸字木头人简" panose="00020600040101010101" charset="-122"/>
                <a:ea typeface="汉仪铸字木头人简" panose="00020600040101010101" charset="-122"/>
                <a:cs typeface="+mn-lt"/>
                <a:sym typeface="站酷快乐体2016修订版" panose="02010600030101010101" pitchFamily="2" charset="-122"/>
              </a:endParaRPr>
            </a:p>
          </p:txBody>
        </p:sp>
      </p:grpSp>
      <p:pic>
        <p:nvPicPr>
          <p:cNvPr id="28" name="图片 27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784590" y="2828925"/>
            <a:ext cx="3286760" cy="39763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70230" y="3311525"/>
            <a:ext cx="3201670" cy="3873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 advClick="0" advTm="0">
        <p14:doors dir="vert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649799 0.248072 L -0.644653 0.23741 L -0.639477 0.226822 L -0.63687 0.221579 L -0.634244 0.216383 L -0.631597 0.211241 L -0.628924 0.206165 L -0.626222 0.201162 L -0.623487 0.196242 L -0.620717 0.191415 L -0.617906 0.186689 L -0.615052 0.182074 L -0.612151 0.177579 L -0.609199 0.173214 L -0.606193 0.168987 L -0.603129 0.164908 L -0.601574 0.162927 L -0.600003 0.160986 L -0.598416 0.159087 L -0.596812 0.15723 L -0.595191 0.155418 L -0.593553 0.15365 L -0.591896 0.151928 L -0.59022 0.150254 L -0.588526 0.148629 L -0.586812 0.147053 L -0.585078 0.145528 L -0.583324 0.144054 L -0.581549 0.142634 L -0.579753 0.141269 L -0.577935 0.139958 L -0.576094 0.138704 L -0.574232 0.137508 L -0.572346 0.136371 L -0.570436 0.135294 L -0.568502 0.134278 L -0.566545 0.133324 L -0.564562 0.132434 L -0.562553 0.131609 L -0.560519 0.130849 L -0.558459 0.130157 L -0.556372 0.129532 L -0.554258 0.128977 L -0.552116 0.128492 L -0.549946 0.128079 L -0.547748 0.127738 L -0.546635 0.127607 L -0.54551 0.127515 L -0.544372 0.127462 L -0.543223 0.127447 L -0.542062 0.127471 L -0.540889 0.127532 L -0.538509 0.127762 L -0.536084 0.128132 L -0.533617 0.128639 L -0.531107 0.129275 L -0.528558 0.130036 L -0.52597 0.130917 L -0.523344 0.131912 L -0.520683 0.133016 L -0.517988 0.134224 L -0.515259 0.135531 L -0.512499 0.136931 L -0.509709 0.138418 L -0.506891 0.139989 L -0.504046 0.141636 L -0.501175 0.143356 L -0.498279 0.145143 L -0.495361 0.146991 L -0.489463 0.150851 L -0.483491 0.154895 L -0.477458 0.159079 L -0.471374 0.163361 L -0.459103 0.172053 L -0.452939 0.176378 L -0.446771 0.180633 L -0.440611 0.184776 L -0.434471 0.188764 L -0.431412 0.190686 L -0.428362 0.192555 L -0.425323 0.194363 L -0.422296 0.196107 L -0.419282 0.19778 L -0.416284 0.199377 L -0.413303 0.200894 L -0.410339 0.202325 L -0.407395 0.203664 L -0.404471 0.204906 L -0.40157 0.206047 L -0.398693 0.20708 L -0.395841 0.208001 L -0.393016 0.208804 L -0.390219 0.209484 L -0.387452 0.210035 L -0.384715 0.210453 L -0.382012 0.210732 L -0.380672 0.210818 L -0.379342 0.210867 L -0.37802 0.210879 L -0.376707 0.210853 L -0.375404 0.210788 L -0.37411 0.210683 L -0.372826 0.210539 L -0.371551 0.210354 L -0.370286 0.210128 L -0.369032 0.20986 L -0.367787 0.209549 L -0.366554 0.209195 L -0.365328 0.208795 L -0.36411 0.20835 L -0.362897 0.20786 L -0.361692 0.207325 L -0.360492 0.206746 L -0.359299 0.206124 L -0.35693 0.204755 L -0.354585 0.203221 L -0.352263 0.20153 L -0.349963 0.199687 L -0.347685 0.197698 L -0.345428 0.195569 L -0.343191 0.193305 L -0.340974 0.190912 L -0.338775 0.188396 L -0.336595 0.185762 L -0.334432 0.183017 L -0.332285 0.180167 L -0.330155 0.177217 L -0.328041 0.174172 L -0.32594 0.171039 L -0.323854 0.167824 L -0.321782 0.164532 L -0.319721 0.161169 L -0.317673 0.15774 L -0.315636 0.154253 L -0.31361 0.150711 L -0.309586 0.143491 L -0.305595 0.136125 L -0.301634 0.12866 L -0.297695 0.121143 L -0.289863 0.106136 L -0.285959 0.0987387 L -0.282056 0.0914738 L -0.278148 0.0843877 L -0.27423 0.0775266 L -0.272265 0.0741949 L -0.270296 0.0709368 L -0.268321 0.0677581 L -0.26634 0.0646646 L -0.264353 0.061662 L -0.262358 0.0587562 L -0.260355 0.0559529 L -0.258343 0.0532579 L -0.256321 0.0506771 L -0.25429 0.0482161 L -0.252247 0.0458807 L -0.250193 0.0436768 L -0.248127 0.0416101 L -0.246048 0.0396865 L -0.243955 0.0379116 L -0.241848 0.0362914 L -0.239725 0.0348315 L -0.237587 0.0335377 L -0.236512 0.0329549 L -0.235433 0.0324159 L -0.234349 0.0319212 L -0.233261 0.0314718 L -0.231071 0.0306983 L -0.228861 0.0300815 L -0.226633 0.0296165 L -0.224386 0.0292987 L -0.222122 0.0291232 L -0.219843 0.0290854 L -0.217547 0.0291804 L -0.215237 0.0294035 L -0.212913 0.0297501 L -0.210576 0.0302153 L -0.208227 0.0307944 L -0.205867 0.0314826 L -0.203495 0.0322753 L -0.201114 0.0331676 L -0.198724 0.0341548 L -0.196326 0.0352322 L -0.193921 0.036395 L -0.191508 0.0376385 L -0.189091 0.0389579 L -0.186668 0.0403485 L -0.184241 0.0418056 L -0.181811 0.0433243 L -0.179378 0.0449 L -0.176943 0.0465279 L -0.172072 0.0499213 L -0.167205 0.0534666 L -0.162346 0.0571257 L -0.157503 0.0608608 L -0.147892 0.068407 L -0.138422 0.0758012 L -0.133756 0.0793465 L -0.129145 0.0827399 L -0.124595 0.0859435 L -0.122345 0.0874622 L -0.120113 0.0889193 L -0.117899 0.0903099 L -0.115705 0.0916293 L -0.113531 0.0928728 L -0.111378 0.0940356 L -0.109246 0.095113 L -0.107138 0.0961002 L -0.105052 0.0969925 L -0.102991 0.0977852 L -0.100956 0.0984734 L -0.0989454 0.0990525 L -0.096962 0.0995177 L -0.095006 0.0998643 L -0.0930783 0.100087 L -0.0911797 0.100182 L -0.089311 0.100145 L -0.087473 0.0999691 L -0.0856613 0.0996926 L -0.0838706 0.0993553 L -0.0821005 0.0989582 L -0.0803509 0.0985024 L -0.0786212 0.0979887 L -0.0769113 0.0974181 L -0.0752207 0.0967916 L -0.0735491 0.0961102 L -0.0718962 0.0953748 L -0.0702616 0.0945864 L -0.0686451 0.0937459 L -0.0670463 0.0928543 L -0.0654648 0.0919126 L -0.0639003 0.0909217 L -0.0623525 0.0898827 L -0.0608211 0.0887964 L -0.0593057 0.0876638 L -0.0578059 0.0864859 L -0.0563215 0.0852637 L -0.0548522 0.0839981 L -0.0533975 0.0826901 L -0.0519571 0.0813406 L -0.0491182 0.0785212 L -0.0463326 0.0755476 L -0.0435977 0.0724274 L -0.0409109 0.0691684 L -0.0382695 0.0657783 L -0.0356707 0.0622648 L -0.0331121 0.0586356 L -0.0305908 0.0548985 L -0.0281041 0.0510612 L -0.0256496 0.0471312 L -0.0232244 0.0431165 L -0.0208259 0.0390246 L -0.0184514 0.0348633 L -0.0160982 0.0306404 L -0.0137638 0.0263634 L -0.00914026 0.0176784 L -0.00455945 0.00887007 L 0 0 " pathEditMode="relative" ptsTypes="">
                                      <p:cBhvr>
                                        <p:cTn id="6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9" dur="2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C -0.37517 0.88508  -0.02552 0.75279  0.0908 0.66613  C  0.20747 0.57948  0.21649 0.50394  0.23177 0.40825  C 0.24705 0.31256 0.22118 0.15964   0.18264 0.09152  C 0.1441 0.02341  0.03802 0.0  0.0 0.0  " pathEditMode="relative" ptsTypes="">
                                      <p:cBhvr>
                                        <p:cTn id="10" dur="2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4" dur="2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C -0.37517 0.88508  -0.02552 0.75279  0.0908 0.66613  C  0.20747 0.57948  0.21649 0.50394  0.23177 0.40825  C 0.24705 0.31256 0.22118 0.15964   0.18264 0.09152  C 0.1441 0.02341  0.03802 0.0  0.0 0.0  " pathEditMode="relative" ptsTypes="">
                                      <p:cBhvr>
                                        <p:cTn id="15" dur="2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9" dur="2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C -0.37517 0.88508  -0.02552 0.75279  0.0908 0.66613  C  0.20747 0.57948  0.21649 0.50394  0.23177 0.40825  C 0.24705 0.31256 0.22118 0.15964   0.18264 0.09152  C 0.1441 0.02341  0.03802 0.0  0.0 0.0  " pathEditMode="relative" ptsTypes="">
                                      <p:cBhvr>
                                        <p:cTn id="20" dur="2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4" dur="2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C -0.37517 0.88508  -0.02552 0.75279  0.0908 0.66613  C  0.20747 0.57948  0.21649 0.50394  0.23177 0.40825  C 0.24705 0.31256 0.22118 0.15964   0.18264 0.09152  C 0.1441 0.02341  0.03802 0.0  0.0 0.0  " pathEditMode="relative" ptsTypes="">
                                      <p:cBhvr>
                                        <p:cTn id="25" dur="2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6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 2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0695" y="-67377"/>
            <a:ext cx="1533735" cy="1225247"/>
          </a:xfrm>
          <a:prstGeom prst="rect">
            <a:avLst/>
          </a:prstGeom>
        </p:spPr>
      </p:pic>
      <p:sp>
        <p:nvSpPr>
          <p:cNvPr id="27" name="TextBox 17" descr="7b0a2020202022776f7264617274223a20227b5c2269645c223a32353030313431332c5c227469645c223a5c225c227d220a7d0a"/>
          <p:cNvSpPr txBox="1"/>
          <p:nvPr/>
        </p:nvSpPr>
        <p:spPr>
          <a:xfrm>
            <a:off x="1053283" y="252858"/>
            <a:ext cx="4030980" cy="5835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perspectiveFront"/>
              <a:lightRig rig="threePt" dir="t"/>
            </a:scene3d>
            <a:sp3d>
              <a:extrusionClr>
                <a:schemeClr val="tx1"/>
              </a:extrusionClr>
            </a:sp3d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u="none" strike="noStrike" kern="1200" cap="none" spc="300" normalizeH="0" baseline="0" noProof="0" dirty="0">
                <a:ln w="13547">
                  <a:solidFill>
                    <a:schemeClr val="bg1"/>
                  </a:solidFill>
                </a:ln>
                <a:solidFill>
                  <a:srgbClr val="367548">
                    <a:alpha val="99000"/>
                  </a:srgbClr>
                </a:solidFill>
                <a:effectLst>
                  <a:glow rad="45156">
                    <a:srgbClr val="629A41">
                      <a:alpha val="50000"/>
                    </a:srgbClr>
                  </a:glow>
                  <a:outerShdw blurRad="18062" dist="63500" dir="5400000" algn="t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汉仪雅酷黑 75W" panose="020B0804020202020204" charset="-122"/>
                <a:ea typeface="汉仪雅酷黑 75W" panose="020B0804020202020204" charset="-122"/>
                <a:cs typeface="汉仪雅酷黑 75W" panose="020B0804020202020204" charset="-122"/>
                <a:sym typeface="站酷快乐体2016修订版" panose="02010600030101010101" pitchFamily="2" charset="-122"/>
              </a:rPr>
              <a:t>my diary</a:t>
            </a:r>
            <a:r>
              <a:rPr kumimoji="0" lang="zh-CN" altLang="en-US" sz="3200" b="1" u="none" strike="noStrike" kern="1200" cap="none" spc="300" normalizeH="0" baseline="0" noProof="0" dirty="0">
                <a:ln w="13547">
                  <a:solidFill>
                    <a:schemeClr val="bg1"/>
                  </a:solidFill>
                </a:ln>
                <a:solidFill>
                  <a:srgbClr val="367548">
                    <a:alpha val="99000"/>
                  </a:srgbClr>
                </a:solidFill>
                <a:effectLst>
                  <a:glow rad="45156">
                    <a:srgbClr val="629A41">
                      <a:alpha val="50000"/>
                    </a:srgbClr>
                  </a:glow>
                  <a:outerShdw blurRad="18062" dist="63500" dir="5400000" algn="t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汉仪雅酷黑 75W" panose="020B0804020202020204" charset="-122"/>
                <a:ea typeface="汉仪雅酷黑 75W" panose="020B0804020202020204" charset="-122"/>
                <a:cs typeface="汉仪雅酷黑 75W" panose="020B0804020202020204" charset="-122"/>
                <a:sym typeface="站酷快乐体2016修订版" panose="02010600030101010101" pitchFamily="2" charset="-122"/>
              </a:rPr>
              <a:t>见闻日记</a:t>
            </a:r>
            <a:endParaRPr kumimoji="0" lang="zh-CN" altLang="en-US" sz="3200" b="1" u="none" strike="noStrike" kern="1200" cap="none" spc="300" normalizeH="0" baseline="0" noProof="0" dirty="0">
              <a:ln w="13547">
                <a:solidFill>
                  <a:schemeClr val="bg1"/>
                </a:solidFill>
              </a:ln>
              <a:solidFill>
                <a:srgbClr val="367548">
                  <a:alpha val="99000"/>
                </a:srgbClr>
              </a:solidFill>
              <a:effectLst>
                <a:glow rad="45156">
                  <a:srgbClr val="629A41">
                    <a:alpha val="50000"/>
                  </a:srgbClr>
                </a:glow>
                <a:outerShdw blurRad="18062" dist="63500" dir="5400000" algn="t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汉仪雅酷黑 75W" panose="020B0804020202020204" charset="-122"/>
              <a:ea typeface="汉仪雅酷黑 75W" panose="020B0804020202020204" charset="-122"/>
              <a:cs typeface="汉仪雅酷黑 75W" panose="020B0804020202020204" charset="-122"/>
              <a:sym typeface="站酷快乐体2016修订版" panose="02010600030101010101" pitchFamily="2" charset="-122"/>
            </a:endParaRPr>
          </a:p>
        </p:txBody>
      </p:sp>
      <p:pic>
        <p:nvPicPr>
          <p:cNvPr id="28" name="图片 2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311232" y="4390314"/>
            <a:ext cx="2433217" cy="2943936"/>
          </a:xfrm>
          <a:prstGeom prst="rect">
            <a:avLst/>
          </a:prstGeom>
        </p:spPr>
      </p:pic>
      <p:grpSp>
        <p:nvGrpSpPr>
          <p:cNvPr id="97" name="组合 96"/>
          <p:cNvGrpSpPr/>
          <p:nvPr/>
        </p:nvGrpSpPr>
        <p:grpSpPr>
          <a:xfrm>
            <a:off x="4770998" y="2357877"/>
            <a:ext cx="2712537" cy="2712537"/>
            <a:chOff x="4785908" y="1951348"/>
            <a:chExt cx="3070990" cy="3070989"/>
          </a:xfrm>
          <a:effectLst/>
        </p:grpSpPr>
        <p:sp>
          <p:nvSpPr>
            <p:cNvPr id="98" name="Plaque 5"/>
            <p:cNvSpPr/>
            <p:nvPr/>
          </p:nvSpPr>
          <p:spPr>
            <a:xfrm>
              <a:off x="4785908" y="1951348"/>
              <a:ext cx="3070990" cy="3070989"/>
            </a:xfrm>
            <a:prstGeom prst="plaque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 w="92075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3765">
                <a:defRPr/>
              </a:pPr>
              <a:endParaRPr lang="en-US" sz="1800" kern="0" dirty="0">
                <a:solidFill>
                  <a:schemeClr val="tx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+mn-lt"/>
                <a:sym typeface="+mn-lt"/>
              </a:endParaRPr>
            </a:p>
          </p:txBody>
        </p:sp>
        <p:sp>
          <p:nvSpPr>
            <p:cNvPr id="99" name="Freeform 131"/>
            <p:cNvSpPr>
              <a:spLocks noEditPoints="1"/>
            </p:cNvSpPr>
            <p:nvPr/>
          </p:nvSpPr>
          <p:spPr bwMode="auto">
            <a:xfrm>
              <a:off x="5972429" y="3070059"/>
              <a:ext cx="717750" cy="717750"/>
            </a:xfrm>
            <a:custGeom>
              <a:avLst/>
              <a:gdLst/>
              <a:ahLst/>
              <a:cxnLst>
                <a:cxn ang="0">
                  <a:pos x="55" y="28"/>
                </a:cxn>
                <a:cxn ang="0">
                  <a:pos x="27" y="55"/>
                </a:cxn>
                <a:cxn ang="0">
                  <a:pos x="0" y="28"/>
                </a:cxn>
                <a:cxn ang="0">
                  <a:pos x="27" y="0"/>
                </a:cxn>
                <a:cxn ang="0">
                  <a:pos x="55" y="28"/>
                </a:cxn>
                <a:cxn ang="0">
                  <a:pos x="42" y="28"/>
                </a:cxn>
                <a:cxn ang="0">
                  <a:pos x="41" y="26"/>
                </a:cxn>
                <a:cxn ang="0">
                  <a:pos x="21" y="14"/>
                </a:cxn>
                <a:cxn ang="0">
                  <a:pos x="19" y="14"/>
                </a:cxn>
                <a:cxn ang="0">
                  <a:pos x="18" y="16"/>
                </a:cxn>
                <a:cxn ang="0">
                  <a:pos x="18" y="39"/>
                </a:cxn>
                <a:cxn ang="0">
                  <a:pos x="19" y="41"/>
                </a:cxn>
                <a:cxn ang="0">
                  <a:pos x="20" y="41"/>
                </a:cxn>
                <a:cxn ang="0">
                  <a:pos x="21" y="41"/>
                </a:cxn>
                <a:cxn ang="0">
                  <a:pos x="41" y="30"/>
                </a:cxn>
                <a:cxn ang="0">
                  <a:pos x="42" y="28"/>
                </a:cxn>
              </a:cxnLst>
              <a:rect l="0" t="0" r="r" b="b"/>
              <a:pathLst>
                <a:path w="55" h="55">
                  <a:moveTo>
                    <a:pt x="55" y="28"/>
                  </a:moveTo>
                  <a:cubicBezTo>
                    <a:pt x="55" y="43"/>
                    <a:pt x="42" y="55"/>
                    <a:pt x="27" y="55"/>
                  </a:cubicBezTo>
                  <a:cubicBezTo>
                    <a:pt x="12" y="55"/>
                    <a:pt x="0" y="43"/>
                    <a:pt x="0" y="28"/>
                  </a:cubicBezTo>
                  <a:cubicBezTo>
                    <a:pt x="0" y="13"/>
                    <a:pt x="12" y="0"/>
                    <a:pt x="27" y="0"/>
                  </a:cubicBezTo>
                  <a:cubicBezTo>
                    <a:pt x="42" y="0"/>
                    <a:pt x="55" y="13"/>
                    <a:pt x="55" y="28"/>
                  </a:cubicBezTo>
                  <a:close/>
                  <a:moveTo>
                    <a:pt x="42" y="28"/>
                  </a:moveTo>
                  <a:cubicBezTo>
                    <a:pt x="42" y="27"/>
                    <a:pt x="42" y="26"/>
                    <a:pt x="41" y="26"/>
                  </a:cubicBezTo>
                  <a:cubicBezTo>
                    <a:pt x="21" y="14"/>
                    <a:pt x="21" y="14"/>
                    <a:pt x="21" y="14"/>
                  </a:cubicBezTo>
                  <a:cubicBezTo>
                    <a:pt x="21" y="14"/>
                    <a:pt x="20" y="14"/>
                    <a:pt x="19" y="14"/>
                  </a:cubicBezTo>
                  <a:cubicBezTo>
                    <a:pt x="18" y="15"/>
                    <a:pt x="18" y="16"/>
                    <a:pt x="18" y="16"/>
                  </a:cubicBezTo>
                  <a:cubicBezTo>
                    <a:pt x="18" y="39"/>
                    <a:pt x="18" y="39"/>
                    <a:pt x="18" y="39"/>
                  </a:cubicBezTo>
                  <a:cubicBezTo>
                    <a:pt x="18" y="40"/>
                    <a:pt x="18" y="41"/>
                    <a:pt x="19" y="41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21" y="41"/>
                    <a:pt x="21" y="41"/>
                    <a:pt x="21" y="41"/>
                  </a:cubicBezTo>
                  <a:cubicBezTo>
                    <a:pt x="41" y="30"/>
                    <a:pt x="41" y="30"/>
                    <a:pt x="41" y="30"/>
                  </a:cubicBezTo>
                  <a:cubicBezTo>
                    <a:pt x="42" y="29"/>
                    <a:pt x="42" y="29"/>
                    <a:pt x="42" y="28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91412" tIns="45706" rIns="91412" bIns="45706" numCol="1" anchor="t" anchorCtr="0" compatLnSpc="1"/>
            <a:lstStyle/>
            <a:p>
              <a:pPr algn="ctr" defTabSz="913765">
                <a:defRPr/>
              </a:pPr>
              <a:endParaRPr lang="en-US" sz="1800" kern="0" dirty="0">
                <a:solidFill>
                  <a:schemeClr val="tx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+mn-lt"/>
                <a:sym typeface="+mn-lt"/>
              </a:endParaRPr>
            </a:p>
          </p:txBody>
        </p:sp>
      </p:grpSp>
      <p:grpSp>
        <p:nvGrpSpPr>
          <p:cNvPr id="100" name="组合 99"/>
          <p:cNvGrpSpPr/>
          <p:nvPr/>
        </p:nvGrpSpPr>
        <p:grpSpPr>
          <a:xfrm>
            <a:off x="4172119" y="1837978"/>
            <a:ext cx="1646906" cy="1646905"/>
            <a:chOff x="4107888" y="1362747"/>
            <a:chExt cx="1864539" cy="1864538"/>
          </a:xfrm>
          <a:effectLst/>
        </p:grpSpPr>
        <p:sp>
          <p:nvSpPr>
            <p:cNvPr id="101" name="Teardrop 6"/>
            <p:cNvSpPr/>
            <p:nvPr/>
          </p:nvSpPr>
          <p:spPr>
            <a:xfrm rot="16200000">
              <a:off x="4107889" y="1362746"/>
              <a:ext cx="1864538" cy="1864539"/>
            </a:xfrm>
            <a:prstGeom prst="teardrop">
              <a:avLst/>
            </a:prstGeom>
            <a:solidFill>
              <a:srgbClr val="F8DFD2"/>
            </a:solidFill>
            <a:ln w="28575" cap="flat">
              <a:noFill/>
              <a:prstDash val="solid"/>
              <a:miter lim="800000"/>
            </a:ln>
            <a:effectLst/>
          </p:spPr>
          <p:txBody>
            <a:bodyPr vert="horz" wrap="square" lIns="91412" tIns="45706" rIns="91412" bIns="45706" numCol="1" anchor="t" anchorCtr="0" compatLnSpc="1"/>
            <a:lstStyle/>
            <a:p>
              <a:pPr algn="ctr" defTabSz="913765">
                <a:defRPr/>
              </a:pPr>
              <a:endParaRPr lang="en-US" sz="1800" kern="0" dirty="0">
                <a:solidFill>
                  <a:schemeClr val="tx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+mn-lt"/>
                <a:sym typeface="+mn-lt"/>
              </a:endParaRPr>
            </a:p>
          </p:txBody>
        </p:sp>
        <p:sp>
          <p:nvSpPr>
            <p:cNvPr id="102" name="Freeform 69"/>
            <p:cNvSpPr/>
            <p:nvPr/>
          </p:nvSpPr>
          <p:spPr bwMode="auto">
            <a:xfrm>
              <a:off x="4774745" y="1849707"/>
              <a:ext cx="432627" cy="812638"/>
            </a:xfrm>
            <a:custGeom>
              <a:avLst/>
              <a:gdLst/>
              <a:ahLst/>
              <a:cxnLst>
                <a:cxn ang="0">
                  <a:pos x="21" y="57"/>
                </a:cxn>
                <a:cxn ang="0">
                  <a:pos x="21" y="63"/>
                </a:cxn>
                <a:cxn ang="0">
                  <a:pos x="20" y="64"/>
                </a:cxn>
                <a:cxn ang="0">
                  <a:pos x="15" y="64"/>
                </a:cxn>
                <a:cxn ang="0">
                  <a:pos x="14" y="63"/>
                </a:cxn>
                <a:cxn ang="0">
                  <a:pos x="14" y="57"/>
                </a:cxn>
                <a:cxn ang="0">
                  <a:pos x="1" y="50"/>
                </a:cxn>
                <a:cxn ang="0">
                  <a:pos x="1" y="49"/>
                </a:cxn>
                <a:cxn ang="0">
                  <a:pos x="4" y="44"/>
                </a:cxn>
                <a:cxn ang="0">
                  <a:pos x="5" y="43"/>
                </a:cxn>
                <a:cxn ang="0">
                  <a:pos x="6" y="44"/>
                </a:cxn>
                <a:cxn ang="0">
                  <a:pos x="17" y="49"/>
                </a:cxn>
                <a:cxn ang="0">
                  <a:pos x="25" y="43"/>
                </a:cxn>
                <a:cxn ang="0">
                  <a:pos x="16" y="36"/>
                </a:cxn>
                <a:cxn ang="0">
                  <a:pos x="1" y="21"/>
                </a:cxn>
                <a:cxn ang="0">
                  <a:pos x="14" y="8"/>
                </a:cxn>
                <a:cxn ang="0">
                  <a:pos x="14" y="1"/>
                </a:cxn>
                <a:cxn ang="0">
                  <a:pos x="15" y="0"/>
                </a:cxn>
                <a:cxn ang="0">
                  <a:pos x="20" y="0"/>
                </a:cxn>
                <a:cxn ang="0">
                  <a:pos x="21" y="1"/>
                </a:cxn>
                <a:cxn ang="0">
                  <a:pos x="21" y="7"/>
                </a:cxn>
                <a:cxn ang="0">
                  <a:pos x="32" y="12"/>
                </a:cxn>
                <a:cxn ang="0">
                  <a:pos x="32" y="14"/>
                </a:cxn>
                <a:cxn ang="0">
                  <a:pos x="29" y="19"/>
                </a:cxn>
                <a:cxn ang="0">
                  <a:pos x="29" y="19"/>
                </a:cxn>
                <a:cxn ang="0">
                  <a:pos x="28" y="19"/>
                </a:cxn>
                <a:cxn ang="0">
                  <a:pos x="18" y="15"/>
                </a:cxn>
                <a:cxn ang="0">
                  <a:pos x="10" y="21"/>
                </a:cxn>
                <a:cxn ang="0">
                  <a:pos x="20" y="28"/>
                </a:cxn>
                <a:cxn ang="0">
                  <a:pos x="34" y="42"/>
                </a:cxn>
                <a:cxn ang="0">
                  <a:pos x="21" y="57"/>
                </a:cxn>
              </a:cxnLst>
              <a:rect l="0" t="0" r="r" b="b"/>
              <a:pathLst>
                <a:path w="34" h="64">
                  <a:moveTo>
                    <a:pt x="21" y="57"/>
                  </a:moveTo>
                  <a:cubicBezTo>
                    <a:pt x="21" y="63"/>
                    <a:pt x="21" y="63"/>
                    <a:pt x="21" y="63"/>
                  </a:cubicBezTo>
                  <a:cubicBezTo>
                    <a:pt x="21" y="63"/>
                    <a:pt x="20" y="64"/>
                    <a:pt x="20" y="64"/>
                  </a:cubicBezTo>
                  <a:cubicBezTo>
                    <a:pt x="15" y="64"/>
                    <a:pt x="15" y="64"/>
                    <a:pt x="15" y="64"/>
                  </a:cubicBezTo>
                  <a:cubicBezTo>
                    <a:pt x="14" y="64"/>
                    <a:pt x="14" y="63"/>
                    <a:pt x="14" y="63"/>
                  </a:cubicBezTo>
                  <a:cubicBezTo>
                    <a:pt x="14" y="57"/>
                    <a:pt x="14" y="57"/>
                    <a:pt x="14" y="57"/>
                  </a:cubicBezTo>
                  <a:cubicBezTo>
                    <a:pt x="5" y="55"/>
                    <a:pt x="1" y="50"/>
                    <a:pt x="1" y="50"/>
                  </a:cubicBezTo>
                  <a:cubicBezTo>
                    <a:pt x="0" y="50"/>
                    <a:pt x="0" y="49"/>
                    <a:pt x="1" y="49"/>
                  </a:cubicBezTo>
                  <a:cubicBezTo>
                    <a:pt x="4" y="44"/>
                    <a:pt x="4" y="44"/>
                    <a:pt x="4" y="44"/>
                  </a:cubicBezTo>
                  <a:cubicBezTo>
                    <a:pt x="4" y="44"/>
                    <a:pt x="5" y="43"/>
                    <a:pt x="5" y="43"/>
                  </a:cubicBezTo>
                  <a:cubicBezTo>
                    <a:pt x="5" y="43"/>
                    <a:pt x="6" y="44"/>
                    <a:pt x="6" y="44"/>
                  </a:cubicBezTo>
                  <a:cubicBezTo>
                    <a:pt x="6" y="44"/>
                    <a:pt x="11" y="49"/>
                    <a:pt x="17" y="49"/>
                  </a:cubicBezTo>
                  <a:cubicBezTo>
                    <a:pt x="21" y="49"/>
                    <a:pt x="25" y="47"/>
                    <a:pt x="25" y="43"/>
                  </a:cubicBezTo>
                  <a:cubicBezTo>
                    <a:pt x="25" y="39"/>
                    <a:pt x="20" y="38"/>
                    <a:pt x="16" y="36"/>
                  </a:cubicBezTo>
                  <a:cubicBezTo>
                    <a:pt x="9" y="33"/>
                    <a:pt x="1" y="30"/>
                    <a:pt x="1" y="21"/>
                  </a:cubicBezTo>
                  <a:cubicBezTo>
                    <a:pt x="1" y="14"/>
                    <a:pt x="6" y="9"/>
                    <a:pt x="14" y="8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1" y="0"/>
                    <a:pt x="21" y="1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8" y="8"/>
                    <a:pt x="32" y="12"/>
                    <a:pt x="32" y="12"/>
                  </a:cubicBezTo>
                  <a:cubicBezTo>
                    <a:pt x="33" y="13"/>
                    <a:pt x="33" y="13"/>
                    <a:pt x="32" y="14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28" y="19"/>
                    <a:pt x="28" y="19"/>
                    <a:pt x="28" y="19"/>
                  </a:cubicBezTo>
                  <a:cubicBezTo>
                    <a:pt x="28" y="19"/>
                    <a:pt x="23" y="15"/>
                    <a:pt x="18" y="15"/>
                  </a:cubicBezTo>
                  <a:cubicBezTo>
                    <a:pt x="13" y="15"/>
                    <a:pt x="10" y="18"/>
                    <a:pt x="10" y="21"/>
                  </a:cubicBezTo>
                  <a:cubicBezTo>
                    <a:pt x="10" y="25"/>
                    <a:pt x="15" y="26"/>
                    <a:pt x="20" y="28"/>
                  </a:cubicBezTo>
                  <a:cubicBezTo>
                    <a:pt x="26" y="31"/>
                    <a:pt x="34" y="34"/>
                    <a:pt x="34" y="42"/>
                  </a:cubicBezTo>
                  <a:cubicBezTo>
                    <a:pt x="34" y="50"/>
                    <a:pt x="28" y="55"/>
                    <a:pt x="21" y="57"/>
                  </a:cubicBezTo>
                  <a:close/>
                </a:path>
              </a:pathLst>
            </a:custGeom>
            <a:solidFill>
              <a:sysClr val="window" lastClr="FFFFFF"/>
            </a:solidFill>
            <a:ln w="9525">
              <a:noFill/>
              <a:round/>
            </a:ln>
            <a:effectLst/>
          </p:spPr>
          <p:txBody>
            <a:bodyPr vert="horz" wrap="square" lIns="91412" tIns="45706" rIns="91412" bIns="45706" numCol="1" anchor="t" anchorCtr="0" compatLnSpc="1"/>
            <a:lstStyle/>
            <a:p>
              <a:pPr algn="ctr" defTabSz="913765">
                <a:defRPr/>
              </a:pPr>
              <a:endParaRPr lang="en-US" sz="1800" kern="0" dirty="0">
                <a:solidFill>
                  <a:schemeClr val="tx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+mn-lt"/>
                <a:sym typeface="+mn-lt"/>
              </a:endParaRPr>
            </a:p>
          </p:txBody>
        </p:sp>
      </p:grpSp>
      <p:grpSp>
        <p:nvGrpSpPr>
          <p:cNvPr id="103" name="组合 102"/>
          <p:cNvGrpSpPr/>
          <p:nvPr/>
        </p:nvGrpSpPr>
        <p:grpSpPr>
          <a:xfrm>
            <a:off x="4172119" y="3952430"/>
            <a:ext cx="1646906" cy="1646905"/>
            <a:chOff x="4171524" y="3884855"/>
            <a:chExt cx="1647414" cy="1647413"/>
          </a:xfrm>
          <a:blipFill>
            <a:blip r:embed="rId4"/>
            <a:stretch>
              <a:fillRect/>
            </a:stretch>
          </a:blipFill>
          <a:effectLst/>
        </p:grpSpPr>
        <p:sp>
          <p:nvSpPr>
            <p:cNvPr id="104" name="Teardrop 8"/>
            <p:cNvSpPr/>
            <p:nvPr/>
          </p:nvSpPr>
          <p:spPr>
            <a:xfrm rot="10800000">
              <a:off x="4171524" y="3884855"/>
              <a:ext cx="1647414" cy="1647413"/>
            </a:xfrm>
            <a:prstGeom prst="teardrop">
              <a:avLst/>
            </a:prstGeom>
            <a:solidFill>
              <a:srgbClr val="C3E0D3"/>
            </a:solidFill>
            <a:ln w="28575" cap="flat">
              <a:noFill/>
              <a:prstDash val="solid"/>
              <a:miter lim="800000"/>
            </a:ln>
            <a:effectLst/>
          </p:spPr>
          <p:txBody>
            <a:bodyPr vert="horz" wrap="square" lIns="91412" tIns="45706" rIns="91412" bIns="45706" numCol="1" anchor="t" anchorCtr="0" compatLnSpc="1"/>
            <a:lstStyle/>
            <a:p>
              <a:pPr algn="ctr" defTabSz="913765">
                <a:defRPr/>
              </a:pPr>
              <a:endParaRPr lang="en-US" sz="1800" kern="0" dirty="0">
                <a:solidFill>
                  <a:schemeClr val="tx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+mn-lt"/>
                <a:sym typeface="+mn-lt"/>
              </a:endParaRPr>
            </a:p>
          </p:txBody>
        </p:sp>
        <p:sp>
          <p:nvSpPr>
            <p:cNvPr id="105" name="Freeform 23"/>
            <p:cNvSpPr>
              <a:spLocks noEditPoints="1"/>
            </p:cNvSpPr>
            <p:nvPr/>
          </p:nvSpPr>
          <p:spPr bwMode="auto">
            <a:xfrm>
              <a:off x="4652642" y="4373322"/>
              <a:ext cx="655357" cy="619690"/>
            </a:xfrm>
            <a:custGeom>
              <a:avLst/>
              <a:gdLst/>
              <a:ahLst/>
              <a:cxnLst>
                <a:cxn ang="0">
                  <a:pos x="68" y="14"/>
                </a:cxn>
                <a:cxn ang="0">
                  <a:pos x="68" y="18"/>
                </a:cxn>
                <a:cxn ang="0">
                  <a:pos x="64" y="18"/>
                </a:cxn>
                <a:cxn ang="0">
                  <a:pos x="61" y="21"/>
                </a:cxn>
                <a:cxn ang="0">
                  <a:pos x="7" y="21"/>
                </a:cxn>
                <a:cxn ang="0">
                  <a:pos x="4" y="18"/>
                </a:cxn>
                <a:cxn ang="0">
                  <a:pos x="0" y="18"/>
                </a:cxn>
                <a:cxn ang="0">
                  <a:pos x="0" y="14"/>
                </a:cxn>
                <a:cxn ang="0">
                  <a:pos x="34" y="0"/>
                </a:cxn>
                <a:cxn ang="0">
                  <a:pos x="68" y="14"/>
                </a:cxn>
                <a:cxn ang="0">
                  <a:pos x="68" y="60"/>
                </a:cxn>
                <a:cxn ang="0">
                  <a:pos x="68" y="64"/>
                </a:cxn>
                <a:cxn ang="0">
                  <a:pos x="0" y="64"/>
                </a:cxn>
                <a:cxn ang="0">
                  <a:pos x="0" y="60"/>
                </a:cxn>
                <a:cxn ang="0">
                  <a:pos x="2" y="57"/>
                </a:cxn>
                <a:cxn ang="0">
                  <a:pos x="66" y="57"/>
                </a:cxn>
                <a:cxn ang="0">
                  <a:pos x="68" y="60"/>
                </a:cxn>
                <a:cxn ang="0">
                  <a:pos x="18" y="23"/>
                </a:cxn>
                <a:cxn ang="0">
                  <a:pos x="18" y="50"/>
                </a:cxn>
                <a:cxn ang="0">
                  <a:pos x="23" y="50"/>
                </a:cxn>
                <a:cxn ang="0">
                  <a:pos x="23" y="23"/>
                </a:cxn>
                <a:cxn ang="0">
                  <a:pos x="32" y="23"/>
                </a:cxn>
                <a:cxn ang="0">
                  <a:pos x="32" y="50"/>
                </a:cxn>
                <a:cxn ang="0">
                  <a:pos x="36" y="50"/>
                </a:cxn>
                <a:cxn ang="0">
                  <a:pos x="36" y="23"/>
                </a:cxn>
                <a:cxn ang="0">
                  <a:pos x="45" y="23"/>
                </a:cxn>
                <a:cxn ang="0">
                  <a:pos x="45" y="50"/>
                </a:cxn>
                <a:cxn ang="0">
                  <a:pos x="50" y="50"/>
                </a:cxn>
                <a:cxn ang="0">
                  <a:pos x="50" y="23"/>
                </a:cxn>
                <a:cxn ang="0">
                  <a:pos x="59" y="23"/>
                </a:cxn>
                <a:cxn ang="0">
                  <a:pos x="59" y="50"/>
                </a:cxn>
                <a:cxn ang="0">
                  <a:pos x="61" y="50"/>
                </a:cxn>
                <a:cxn ang="0">
                  <a:pos x="64" y="53"/>
                </a:cxn>
                <a:cxn ang="0">
                  <a:pos x="64" y="55"/>
                </a:cxn>
                <a:cxn ang="0">
                  <a:pos x="4" y="55"/>
                </a:cxn>
                <a:cxn ang="0">
                  <a:pos x="4" y="53"/>
                </a:cxn>
                <a:cxn ang="0">
                  <a:pos x="7" y="50"/>
                </a:cxn>
                <a:cxn ang="0">
                  <a:pos x="9" y="50"/>
                </a:cxn>
                <a:cxn ang="0">
                  <a:pos x="9" y="23"/>
                </a:cxn>
                <a:cxn ang="0">
                  <a:pos x="18" y="23"/>
                </a:cxn>
              </a:cxnLst>
              <a:rect l="0" t="0" r="r" b="b"/>
              <a:pathLst>
                <a:path w="68" h="64">
                  <a:moveTo>
                    <a:pt x="68" y="14"/>
                  </a:moveTo>
                  <a:cubicBezTo>
                    <a:pt x="68" y="18"/>
                    <a:pt x="68" y="18"/>
                    <a:pt x="68" y="18"/>
                  </a:cubicBezTo>
                  <a:cubicBezTo>
                    <a:pt x="64" y="18"/>
                    <a:pt x="64" y="18"/>
                    <a:pt x="64" y="18"/>
                  </a:cubicBezTo>
                  <a:cubicBezTo>
                    <a:pt x="64" y="20"/>
                    <a:pt x="63" y="21"/>
                    <a:pt x="61" y="21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5" y="21"/>
                    <a:pt x="4" y="20"/>
                    <a:pt x="4" y="18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34" y="0"/>
                    <a:pt x="34" y="0"/>
                    <a:pt x="34" y="0"/>
                  </a:cubicBezTo>
                  <a:lnTo>
                    <a:pt x="68" y="14"/>
                  </a:lnTo>
                  <a:close/>
                  <a:moveTo>
                    <a:pt x="68" y="60"/>
                  </a:moveTo>
                  <a:cubicBezTo>
                    <a:pt x="68" y="64"/>
                    <a:pt x="68" y="64"/>
                    <a:pt x="68" y="64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58"/>
                    <a:pt x="1" y="57"/>
                    <a:pt x="2" y="57"/>
                  </a:cubicBezTo>
                  <a:cubicBezTo>
                    <a:pt x="66" y="57"/>
                    <a:pt x="66" y="57"/>
                    <a:pt x="66" y="57"/>
                  </a:cubicBezTo>
                  <a:cubicBezTo>
                    <a:pt x="67" y="57"/>
                    <a:pt x="68" y="58"/>
                    <a:pt x="68" y="60"/>
                  </a:cubicBezTo>
                  <a:close/>
                  <a:moveTo>
                    <a:pt x="18" y="23"/>
                  </a:moveTo>
                  <a:cubicBezTo>
                    <a:pt x="18" y="50"/>
                    <a:pt x="18" y="50"/>
                    <a:pt x="18" y="50"/>
                  </a:cubicBezTo>
                  <a:cubicBezTo>
                    <a:pt x="23" y="50"/>
                    <a:pt x="23" y="50"/>
                    <a:pt x="23" y="50"/>
                  </a:cubicBezTo>
                  <a:cubicBezTo>
                    <a:pt x="23" y="23"/>
                    <a:pt x="23" y="23"/>
                    <a:pt x="23" y="23"/>
                  </a:cubicBezTo>
                  <a:cubicBezTo>
                    <a:pt x="32" y="23"/>
                    <a:pt x="32" y="23"/>
                    <a:pt x="32" y="23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36" y="50"/>
                    <a:pt x="36" y="50"/>
                    <a:pt x="36" y="50"/>
                  </a:cubicBezTo>
                  <a:cubicBezTo>
                    <a:pt x="36" y="23"/>
                    <a:pt x="36" y="23"/>
                    <a:pt x="36" y="23"/>
                  </a:cubicBezTo>
                  <a:cubicBezTo>
                    <a:pt x="45" y="23"/>
                    <a:pt x="45" y="23"/>
                    <a:pt x="45" y="23"/>
                  </a:cubicBezTo>
                  <a:cubicBezTo>
                    <a:pt x="45" y="50"/>
                    <a:pt x="45" y="50"/>
                    <a:pt x="45" y="50"/>
                  </a:cubicBezTo>
                  <a:cubicBezTo>
                    <a:pt x="50" y="50"/>
                    <a:pt x="50" y="50"/>
                    <a:pt x="50" y="50"/>
                  </a:cubicBezTo>
                  <a:cubicBezTo>
                    <a:pt x="50" y="23"/>
                    <a:pt x="50" y="23"/>
                    <a:pt x="50" y="23"/>
                  </a:cubicBezTo>
                  <a:cubicBezTo>
                    <a:pt x="59" y="23"/>
                    <a:pt x="59" y="23"/>
                    <a:pt x="59" y="23"/>
                  </a:cubicBezTo>
                  <a:cubicBezTo>
                    <a:pt x="59" y="50"/>
                    <a:pt x="59" y="50"/>
                    <a:pt x="59" y="50"/>
                  </a:cubicBezTo>
                  <a:cubicBezTo>
                    <a:pt x="61" y="50"/>
                    <a:pt x="61" y="50"/>
                    <a:pt x="61" y="50"/>
                  </a:cubicBezTo>
                  <a:cubicBezTo>
                    <a:pt x="63" y="50"/>
                    <a:pt x="64" y="51"/>
                    <a:pt x="64" y="53"/>
                  </a:cubicBezTo>
                  <a:cubicBezTo>
                    <a:pt x="64" y="55"/>
                    <a:pt x="64" y="55"/>
                    <a:pt x="64" y="55"/>
                  </a:cubicBezTo>
                  <a:cubicBezTo>
                    <a:pt x="4" y="55"/>
                    <a:pt x="4" y="55"/>
                    <a:pt x="4" y="55"/>
                  </a:cubicBezTo>
                  <a:cubicBezTo>
                    <a:pt x="4" y="53"/>
                    <a:pt x="4" y="53"/>
                    <a:pt x="4" y="53"/>
                  </a:cubicBezTo>
                  <a:cubicBezTo>
                    <a:pt x="4" y="51"/>
                    <a:pt x="5" y="50"/>
                    <a:pt x="7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23"/>
                    <a:pt x="9" y="23"/>
                    <a:pt x="9" y="23"/>
                  </a:cubicBezTo>
                  <a:lnTo>
                    <a:pt x="18" y="23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  <a:effectLst/>
          </p:spPr>
          <p:txBody>
            <a:bodyPr vert="horz" wrap="square" lIns="91412" tIns="45706" rIns="91412" bIns="45706" numCol="1" anchor="t" anchorCtr="0" compatLnSpc="1"/>
            <a:lstStyle/>
            <a:p>
              <a:pPr algn="ctr" defTabSz="1218565"/>
              <a:endParaRPr lang="en-US" sz="1800" kern="0" dirty="0">
                <a:solidFill>
                  <a:schemeClr val="tx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+mn-lt"/>
                <a:sym typeface="+mn-lt"/>
              </a:endParaRPr>
            </a:p>
          </p:txBody>
        </p:sp>
      </p:grpSp>
      <p:grpSp>
        <p:nvGrpSpPr>
          <p:cNvPr id="106" name="组合 105"/>
          <p:cNvGrpSpPr/>
          <p:nvPr/>
        </p:nvGrpSpPr>
        <p:grpSpPr>
          <a:xfrm>
            <a:off x="6452654" y="1837976"/>
            <a:ext cx="1646906" cy="1646905"/>
            <a:chOff x="6435614" y="1769749"/>
            <a:chExt cx="1647414" cy="1647413"/>
          </a:xfrm>
          <a:effectLst/>
        </p:grpSpPr>
        <p:sp>
          <p:nvSpPr>
            <p:cNvPr id="107" name="Teardrop 7"/>
            <p:cNvSpPr/>
            <p:nvPr/>
          </p:nvSpPr>
          <p:spPr>
            <a:xfrm>
              <a:off x="6435614" y="1769749"/>
              <a:ext cx="1647414" cy="1647413"/>
            </a:xfrm>
            <a:prstGeom prst="teardrop">
              <a:avLst/>
            </a:prstGeom>
            <a:solidFill>
              <a:srgbClr val="C3E0D3"/>
            </a:solidFill>
            <a:ln w="28575" cap="flat">
              <a:noFill/>
              <a:prstDash val="solid"/>
              <a:miter lim="800000"/>
            </a:ln>
            <a:effectLst/>
          </p:spPr>
          <p:txBody>
            <a:bodyPr vert="horz" wrap="square" lIns="91412" tIns="45706" rIns="91412" bIns="45706" numCol="1" anchor="t" anchorCtr="0" compatLnSpc="1"/>
            <a:lstStyle/>
            <a:p>
              <a:pPr algn="ctr" defTabSz="913765">
                <a:defRPr/>
              </a:pPr>
              <a:endParaRPr lang="en-US" sz="1800" kern="0" dirty="0">
                <a:solidFill>
                  <a:schemeClr val="tx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+mn-lt"/>
                <a:sym typeface="+mn-lt"/>
              </a:endParaRPr>
            </a:p>
          </p:txBody>
        </p:sp>
        <p:sp>
          <p:nvSpPr>
            <p:cNvPr id="108" name="Freeform 50"/>
            <p:cNvSpPr>
              <a:spLocks noEditPoints="1"/>
            </p:cNvSpPr>
            <p:nvPr/>
          </p:nvSpPr>
          <p:spPr bwMode="auto">
            <a:xfrm>
              <a:off x="7008767" y="2164075"/>
              <a:ext cx="554160" cy="714454"/>
            </a:xfrm>
            <a:custGeom>
              <a:avLst/>
              <a:gdLst/>
              <a:ahLst/>
              <a:cxnLst>
                <a:cxn ang="0">
                  <a:pos x="54" y="72"/>
                </a:cxn>
                <a:cxn ang="0">
                  <a:pos x="0" y="3"/>
                </a:cxn>
                <a:cxn ang="0">
                  <a:pos x="56" y="3"/>
                </a:cxn>
                <a:cxn ang="0">
                  <a:pos x="11" y="11"/>
                </a:cxn>
                <a:cxn ang="0">
                  <a:pos x="11" y="16"/>
                </a:cxn>
                <a:cxn ang="0">
                  <a:pos x="15" y="12"/>
                </a:cxn>
                <a:cxn ang="0">
                  <a:pos x="11" y="21"/>
                </a:cxn>
                <a:cxn ang="0">
                  <a:pos x="11" y="26"/>
                </a:cxn>
                <a:cxn ang="0">
                  <a:pos x="15" y="22"/>
                </a:cxn>
                <a:cxn ang="0">
                  <a:pos x="11" y="31"/>
                </a:cxn>
                <a:cxn ang="0">
                  <a:pos x="11" y="36"/>
                </a:cxn>
                <a:cxn ang="0">
                  <a:pos x="15" y="32"/>
                </a:cxn>
                <a:cxn ang="0">
                  <a:pos x="11" y="41"/>
                </a:cxn>
                <a:cxn ang="0">
                  <a:pos x="11" y="47"/>
                </a:cxn>
                <a:cxn ang="0">
                  <a:pos x="15" y="43"/>
                </a:cxn>
                <a:cxn ang="0">
                  <a:pos x="11" y="52"/>
                </a:cxn>
                <a:cxn ang="0">
                  <a:pos x="11" y="57"/>
                </a:cxn>
                <a:cxn ang="0">
                  <a:pos x="15" y="53"/>
                </a:cxn>
                <a:cxn ang="0">
                  <a:pos x="24" y="16"/>
                </a:cxn>
                <a:cxn ang="0">
                  <a:pos x="24" y="11"/>
                </a:cxn>
                <a:cxn ang="0">
                  <a:pos x="20" y="14"/>
                </a:cxn>
                <a:cxn ang="0">
                  <a:pos x="24" y="26"/>
                </a:cxn>
                <a:cxn ang="0">
                  <a:pos x="24" y="21"/>
                </a:cxn>
                <a:cxn ang="0">
                  <a:pos x="20" y="25"/>
                </a:cxn>
                <a:cxn ang="0">
                  <a:pos x="24" y="36"/>
                </a:cxn>
                <a:cxn ang="0">
                  <a:pos x="24" y="31"/>
                </a:cxn>
                <a:cxn ang="0">
                  <a:pos x="20" y="35"/>
                </a:cxn>
                <a:cxn ang="0">
                  <a:pos x="24" y="47"/>
                </a:cxn>
                <a:cxn ang="0">
                  <a:pos x="24" y="41"/>
                </a:cxn>
                <a:cxn ang="0">
                  <a:pos x="20" y="45"/>
                </a:cxn>
                <a:cxn ang="0">
                  <a:pos x="22" y="57"/>
                </a:cxn>
                <a:cxn ang="0">
                  <a:pos x="22" y="67"/>
                </a:cxn>
                <a:cxn ang="0">
                  <a:pos x="36" y="58"/>
                </a:cxn>
                <a:cxn ang="0">
                  <a:pos x="32" y="11"/>
                </a:cxn>
                <a:cxn ang="0">
                  <a:pos x="32" y="16"/>
                </a:cxn>
                <a:cxn ang="0">
                  <a:pos x="36" y="12"/>
                </a:cxn>
                <a:cxn ang="0">
                  <a:pos x="32" y="21"/>
                </a:cxn>
                <a:cxn ang="0">
                  <a:pos x="32" y="26"/>
                </a:cxn>
                <a:cxn ang="0">
                  <a:pos x="36" y="22"/>
                </a:cxn>
                <a:cxn ang="0">
                  <a:pos x="32" y="31"/>
                </a:cxn>
                <a:cxn ang="0">
                  <a:pos x="32" y="36"/>
                </a:cxn>
                <a:cxn ang="0">
                  <a:pos x="36" y="32"/>
                </a:cxn>
                <a:cxn ang="0">
                  <a:pos x="32" y="41"/>
                </a:cxn>
                <a:cxn ang="0">
                  <a:pos x="32" y="47"/>
                </a:cxn>
                <a:cxn ang="0">
                  <a:pos x="36" y="43"/>
                </a:cxn>
                <a:cxn ang="0">
                  <a:pos x="42" y="11"/>
                </a:cxn>
                <a:cxn ang="0">
                  <a:pos x="42" y="16"/>
                </a:cxn>
                <a:cxn ang="0">
                  <a:pos x="46" y="12"/>
                </a:cxn>
                <a:cxn ang="0">
                  <a:pos x="42" y="21"/>
                </a:cxn>
                <a:cxn ang="0">
                  <a:pos x="42" y="26"/>
                </a:cxn>
                <a:cxn ang="0">
                  <a:pos x="46" y="22"/>
                </a:cxn>
                <a:cxn ang="0">
                  <a:pos x="42" y="31"/>
                </a:cxn>
                <a:cxn ang="0">
                  <a:pos x="42" y="36"/>
                </a:cxn>
                <a:cxn ang="0">
                  <a:pos x="46" y="32"/>
                </a:cxn>
                <a:cxn ang="0">
                  <a:pos x="42" y="41"/>
                </a:cxn>
                <a:cxn ang="0">
                  <a:pos x="42" y="47"/>
                </a:cxn>
                <a:cxn ang="0">
                  <a:pos x="46" y="43"/>
                </a:cxn>
                <a:cxn ang="0">
                  <a:pos x="42" y="52"/>
                </a:cxn>
                <a:cxn ang="0">
                  <a:pos x="42" y="57"/>
                </a:cxn>
                <a:cxn ang="0">
                  <a:pos x="46" y="53"/>
                </a:cxn>
              </a:cxnLst>
              <a:rect l="0" t="0" r="r" b="b"/>
              <a:pathLst>
                <a:path w="56" h="72">
                  <a:moveTo>
                    <a:pt x="56" y="3"/>
                  </a:moveTo>
                  <a:cubicBezTo>
                    <a:pt x="56" y="70"/>
                    <a:pt x="56" y="70"/>
                    <a:pt x="56" y="70"/>
                  </a:cubicBezTo>
                  <a:cubicBezTo>
                    <a:pt x="56" y="71"/>
                    <a:pt x="55" y="72"/>
                    <a:pt x="54" y="72"/>
                  </a:cubicBezTo>
                  <a:cubicBezTo>
                    <a:pt x="2" y="72"/>
                    <a:pt x="2" y="72"/>
                    <a:pt x="2" y="72"/>
                  </a:cubicBezTo>
                  <a:cubicBezTo>
                    <a:pt x="1" y="72"/>
                    <a:pt x="0" y="71"/>
                    <a:pt x="0" y="7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5" y="0"/>
                    <a:pt x="56" y="1"/>
                    <a:pt x="56" y="3"/>
                  </a:cubicBezTo>
                  <a:close/>
                  <a:moveTo>
                    <a:pt x="15" y="12"/>
                  </a:moveTo>
                  <a:cubicBezTo>
                    <a:pt x="15" y="11"/>
                    <a:pt x="15" y="11"/>
                    <a:pt x="14" y="11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1" y="11"/>
                    <a:pt x="10" y="11"/>
                    <a:pt x="10" y="12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5"/>
                    <a:pt x="11" y="16"/>
                    <a:pt x="11" y="16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5" y="16"/>
                    <a:pt x="15" y="15"/>
                    <a:pt x="15" y="14"/>
                  </a:cubicBezTo>
                  <a:lnTo>
                    <a:pt x="15" y="12"/>
                  </a:lnTo>
                  <a:close/>
                  <a:moveTo>
                    <a:pt x="15" y="22"/>
                  </a:moveTo>
                  <a:cubicBezTo>
                    <a:pt x="15" y="21"/>
                    <a:pt x="15" y="21"/>
                    <a:pt x="14" y="21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1" y="21"/>
                    <a:pt x="10" y="21"/>
                    <a:pt x="10" y="22"/>
                  </a:cubicBezTo>
                  <a:cubicBezTo>
                    <a:pt x="10" y="25"/>
                    <a:pt x="10" y="25"/>
                    <a:pt x="10" y="25"/>
                  </a:cubicBezTo>
                  <a:cubicBezTo>
                    <a:pt x="10" y="25"/>
                    <a:pt x="11" y="26"/>
                    <a:pt x="11" y="26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5" y="26"/>
                    <a:pt x="15" y="25"/>
                    <a:pt x="15" y="25"/>
                  </a:cubicBezTo>
                  <a:lnTo>
                    <a:pt x="15" y="22"/>
                  </a:lnTo>
                  <a:close/>
                  <a:moveTo>
                    <a:pt x="15" y="32"/>
                  </a:moveTo>
                  <a:cubicBezTo>
                    <a:pt x="15" y="32"/>
                    <a:pt x="15" y="31"/>
                    <a:pt x="14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31"/>
                    <a:pt x="10" y="32"/>
                    <a:pt x="10" y="32"/>
                  </a:cubicBezTo>
                  <a:cubicBezTo>
                    <a:pt x="10" y="35"/>
                    <a:pt x="10" y="35"/>
                    <a:pt x="10" y="35"/>
                  </a:cubicBezTo>
                  <a:cubicBezTo>
                    <a:pt x="10" y="36"/>
                    <a:pt x="11" y="36"/>
                    <a:pt x="11" y="36"/>
                  </a:cubicBezTo>
                  <a:cubicBezTo>
                    <a:pt x="14" y="36"/>
                    <a:pt x="14" y="36"/>
                    <a:pt x="14" y="36"/>
                  </a:cubicBezTo>
                  <a:cubicBezTo>
                    <a:pt x="15" y="36"/>
                    <a:pt x="15" y="36"/>
                    <a:pt x="15" y="35"/>
                  </a:cubicBezTo>
                  <a:lnTo>
                    <a:pt x="15" y="32"/>
                  </a:lnTo>
                  <a:close/>
                  <a:moveTo>
                    <a:pt x="15" y="43"/>
                  </a:moveTo>
                  <a:cubicBezTo>
                    <a:pt x="15" y="42"/>
                    <a:pt x="15" y="41"/>
                    <a:pt x="14" y="41"/>
                  </a:cubicBezTo>
                  <a:cubicBezTo>
                    <a:pt x="11" y="41"/>
                    <a:pt x="11" y="41"/>
                    <a:pt x="11" y="41"/>
                  </a:cubicBezTo>
                  <a:cubicBezTo>
                    <a:pt x="11" y="41"/>
                    <a:pt x="10" y="42"/>
                    <a:pt x="10" y="43"/>
                  </a:cubicBezTo>
                  <a:cubicBezTo>
                    <a:pt x="10" y="45"/>
                    <a:pt x="10" y="45"/>
                    <a:pt x="10" y="45"/>
                  </a:cubicBezTo>
                  <a:cubicBezTo>
                    <a:pt x="10" y="46"/>
                    <a:pt x="11" y="47"/>
                    <a:pt x="11" y="47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15" y="47"/>
                    <a:pt x="15" y="46"/>
                    <a:pt x="15" y="45"/>
                  </a:cubicBezTo>
                  <a:lnTo>
                    <a:pt x="15" y="43"/>
                  </a:lnTo>
                  <a:close/>
                  <a:moveTo>
                    <a:pt x="15" y="53"/>
                  </a:moveTo>
                  <a:cubicBezTo>
                    <a:pt x="15" y="52"/>
                    <a:pt x="15" y="52"/>
                    <a:pt x="14" y="52"/>
                  </a:cubicBezTo>
                  <a:cubicBezTo>
                    <a:pt x="11" y="52"/>
                    <a:pt x="11" y="52"/>
                    <a:pt x="11" y="52"/>
                  </a:cubicBezTo>
                  <a:cubicBezTo>
                    <a:pt x="11" y="52"/>
                    <a:pt x="10" y="52"/>
                    <a:pt x="10" y="53"/>
                  </a:cubicBezTo>
                  <a:cubicBezTo>
                    <a:pt x="10" y="56"/>
                    <a:pt x="10" y="56"/>
                    <a:pt x="10" y="56"/>
                  </a:cubicBezTo>
                  <a:cubicBezTo>
                    <a:pt x="10" y="56"/>
                    <a:pt x="11" y="57"/>
                    <a:pt x="11" y="57"/>
                  </a:cubicBezTo>
                  <a:cubicBezTo>
                    <a:pt x="14" y="57"/>
                    <a:pt x="14" y="57"/>
                    <a:pt x="14" y="57"/>
                  </a:cubicBezTo>
                  <a:cubicBezTo>
                    <a:pt x="15" y="57"/>
                    <a:pt x="15" y="56"/>
                    <a:pt x="15" y="56"/>
                  </a:cubicBezTo>
                  <a:lnTo>
                    <a:pt x="15" y="53"/>
                  </a:lnTo>
                  <a:close/>
                  <a:moveTo>
                    <a:pt x="20" y="14"/>
                  </a:moveTo>
                  <a:cubicBezTo>
                    <a:pt x="20" y="15"/>
                    <a:pt x="21" y="16"/>
                    <a:pt x="22" y="16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5" y="16"/>
                    <a:pt x="25" y="15"/>
                    <a:pt x="25" y="14"/>
                  </a:cubicBezTo>
                  <a:cubicBezTo>
                    <a:pt x="25" y="12"/>
                    <a:pt x="25" y="12"/>
                    <a:pt x="25" y="12"/>
                  </a:cubicBezTo>
                  <a:cubicBezTo>
                    <a:pt x="25" y="11"/>
                    <a:pt x="25" y="11"/>
                    <a:pt x="24" y="11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1" y="11"/>
                    <a:pt x="20" y="11"/>
                    <a:pt x="20" y="12"/>
                  </a:cubicBezTo>
                  <a:lnTo>
                    <a:pt x="20" y="14"/>
                  </a:lnTo>
                  <a:close/>
                  <a:moveTo>
                    <a:pt x="20" y="25"/>
                  </a:moveTo>
                  <a:cubicBezTo>
                    <a:pt x="20" y="25"/>
                    <a:pt x="21" y="26"/>
                    <a:pt x="22" y="26"/>
                  </a:cubicBezTo>
                  <a:cubicBezTo>
                    <a:pt x="24" y="26"/>
                    <a:pt x="24" y="26"/>
                    <a:pt x="24" y="26"/>
                  </a:cubicBezTo>
                  <a:cubicBezTo>
                    <a:pt x="25" y="26"/>
                    <a:pt x="25" y="25"/>
                    <a:pt x="25" y="25"/>
                  </a:cubicBezTo>
                  <a:cubicBezTo>
                    <a:pt x="25" y="22"/>
                    <a:pt x="25" y="22"/>
                    <a:pt x="25" y="22"/>
                  </a:cubicBezTo>
                  <a:cubicBezTo>
                    <a:pt x="25" y="21"/>
                    <a:pt x="25" y="21"/>
                    <a:pt x="24" y="21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1" y="21"/>
                    <a:pt x="20" y="21"/>
                    <a:pt x="20" y="22"/>
                  </a:cubicBezTo>
                  <a:lnTo>
                    <a:pt x="20" y="25"/>
                  </a:lnTo>
                  <a:close/>
                  <a:moveTo>
                    <a:pt x="20" y="35"/>
                  </a:moveTo>
                  <a:cubicBezTo>
                    <a:pt x="20" y="36"/>
                    <a:pt x="21" y="36"/>
                    <a:pt x="22" y="36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5" y="36"/>
                    <a:pt x="25" y="36"/>
                    <a:pt x="25" y="35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2"/>
                    <a:pt x="25" y="31"/>
                    <a:pt x="24" y="31"/>
                  </a:cubicBezTo>
                  <a:cubicBezTo>
                    <a:pt x="22" y="31"/>
                    <a:pt x="22" y="31"/>
                    <a:pt x="22" y="31"/>
                  </a:cubicBezTo>
                  <a:cubicBezTo>
                    <a:pt x="21" y="31"/>
                    <a:pt x="20" y="32"/>
                    <a:pt x="20" y="32"/>
                  </a:cubicBezTo>
                  <a:lnTo>
                    <a:pt x="20" y="35"/>
                  </a:lnTo>
                  <a:close/>
                  <a:moveTo>
                    <a:pt x="20" y="45"/>
                  </a:moveTo>
                  <a:cubicBezTo>
                    <a:pt x="20" y="46"/>
                    <a:pt x="21" y="47"/>
                    <a:pt x="22" y="47"/>
                  </a:cubicBezTo>
                  <a:cubicBezTo>
                    <a:pt x="24" y="47"/>
                    <a:pt x="24" y="47"/>
                    <a:pt x="24" y="47"/>
                  </a:cubicBezTo>
                  <a:cubicBezTo>
                    <a:pt x="25" y="47"/>
                    <a:pt x="25" y="46"/>
                    <a:pt x="25" y="45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5" y="42"/>
                    <a:pt x="25" y="41"/>
                    <a:pt x="24" y="41"/>
                  </a:cubicBezTo>
                  <a:cubicBezTo>
                    <a:pt x="22" y="41"/>
                    <a:pt x="22" y="41"/>
                    <a:pt x="22" y="41"/>
                  </a:cubicBezTo>
                  <a:cubicBezTo>
                    <a:pt x="21" y="41"/>
                    <a:pt x="20" y="42"/>
                    <a:pt x="20" y="43"/>
                  </a:cubicBezTo>
                  <a:lnTo>
                    <a:pt x="20" y="45"/>
                  </a:lnTo>
                  <a:close/>
                  <a:moveTo>
                    <a:pt x="36" y="58"/>
                  </a:moveTo>
                  <a:cubicBezTo>
                    <a:pt x="36" y="57"/>
                    <a:pt x="35" y="57"/>
                    <a:pt x="34" y="57"/>
                  </a:cubicBezTo>
                  <a:cubicBezTo>
                    <a:pt x="22" y="57"/>
                    <a:pt x="22" y="57"/>
                    <a:pt x="22" y="57"/>
                  </a:cubicBezTo>
                  <a:cubicBezTo>
                    <a:pt x="21" y="57"/>
                    <a:pt x="20" y="57"/>
                    <a:pt x="20" y="58"/>
                  </a:cubicBezTo>
                  <a:cubicBezTo>
                    <a:pt x="20" y="66"/>
                    <a:pt x="20" y="66"/>
                    <a:pt x="20" y="66"/>
                  </a:cubicBezTo>
                  <a:cubicBezTo>
                    <a:pt x="20" y="67"/>
                    <a:pt x="21" y="67"/>
                    <a:pt x="22" y="67"/>
                  </a:cubicBezTo>
                  <a:cubicBezTo>
                    <a:pt x="34" y="67"/>
                    <a:pt x="34" y="67"/>
                    <a:pt x="34" y="67"/>
                  </a:cubicBezTo>
                  <a:cubicBezTo>
                    <a:pt x="35" y="67"/>
                    <a:pt x="36" y="67"/>
                    <a:pt x="36" y="66"/>
                  </a:cubicBezTo>
                  <a:lnTo>
                    <a:pt x="36" y="58"/>
                  </a:lnTo>
                  <a:close/>
                  <a:moveTo>
                    <a:pt x="36" y="12"/>
                  </a:moveTo>
                  <a:cubicBezTo>
                    <a:pt x="36" y="11"/>
                    <a:pt x="35" y="11"/>
                    <a:pt x="34" y="11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1" y="11"/>
                    <a:pt x="31" y="11"/>
                    <a:pt x="31" y="12"/>
                  </a:cubicBezTo>
                  <a:cubicBezTo>
                    <a:pt x="31" y="14"/>
                    <a:pt x="31" y="14"/>
                    <a:pt x="31" y="14"/>
                  </a:cubicBezTo>
                  <a:cubicBezTo>
                    <a:pt x="31" y="15"/>
                    <a:pt x="31" y="16"/>
                    <a:pt x="32" y="16"/>
                  </a:cubicBezTo>
                  <a:cubicBezTo>
                    <a:pt x="34" y="16"/>
                    <a:pt x="34" y="16"/>
                    <a:pt x="34" y="16"/>
                  </a:cubicBezTo>
                  <a:cubicBezTo>
                    <a:pt x="35" y="16"/>
                    <a:pt x="36" y="15"/>
                    <a:pt x="36" y="14"/>
                  </a:cubicBezTo>
                  <a:lnTo>
                    <a:pt x="36" y="12"/>
                  </a:lnTo>
                  <a:close/>
                  <a:moveTo>
                    <a:pt x="36" y="22"/>
                  </a:moveTo>
                  <a:cubicBezTo>
                    <a:pt x="36" y="21"/>
                    <a:pt x="35" y="21"/>
                    <a:pt x="34" y="21"/>
                  </a:cubicBezTo>
                  <a:cubicBezTo>
                    <a:pt x="32" y="21"/>
                    <a:pt x="32" y="21"/>
                    <a:pt x="32" y="21"/>
                  </a:cubicBezTo>
                  <a:cubicBezTo>
                    <a:pt x="31" y="21"/>
                    <a:pt x="31" y="21"/>
                    <a:pt x="31" y="22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31" y="25"/>
                    <a:pt x="31" y="26"/>
                    <a:pt x="32" y="26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35" y="26"/>
                    <a:pt x="36" y="25"/>
                    <a:pt x="36" y="25"/>
                  </a:cubicBezTo>
                  <a:lnTo>
                    <a:pt x="36" y="22"/>
                  </a:lnTo>
                  <a:close/>
                  <a:moveTo>
                    <a:pt x="36" y="32"/>
                  </a:moveTo>
                  <a:cubicBezTo>
                    <a:pt x="36" y="32"/>
                    <a:pt x="35" y="31"/>
                    <a:pt x="34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1" y="31"/>
                    <a:pt x="31" y="32"/>
                    <a:pt x="31" y="32"/>
                  </a:cubicBezTo>
                  <a:cubicBezTo>
                    <a:pt x="31" y="35"/>
                    <a:pt x="31" y="35"/>
                    <a:pt x="31" y="35"/>
                  </a:cubicBezTo>
                  <a:cubicBezTo>
                    <a:pt x="31" y="36"/>
                    <a:pt x="31" y="36"/>
                    <a:pt x="32" y="36"/>
                  </a:cubicBezTo>
                  <a:cubicBezTo>
                    <a:pt x="34" y="36"/>
                    <a:pt x="34" y="36"/>
                    <a:pt x="34" y="36"/>
                  </a:cubicBezTo>
                  <a:cubicBezTo>
                    <a:pt x="35" y="36"/>
                    <a:pt x="36" y="36"/>
                    <a:pt x="36" y="35"/>
                  </a:cubicBezTo>
                  <a:lnTo>
                    <a:pt x="36" y="32"/>
                  </a:lnTo>
                  <a:close/>
                  <a:moveTo>
                    <a:pt x="36" y="43"/>
                  </a:moveTo>
                  <a:cubicBezTo>
                    <a:pt x="36" y="42"/>
                    <a:pt x="35" y="41"/>
                    <a:pt x="34" y="41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1" y="41"/>
                    <a:pt x="31" y="42"/>
                    <a:pt x="31" y="43"/>
                  </a:cubicBezTo>
                  <a:cubicBezTo>
                    <a:pt x="31" y="45"/>
                    <a:pt x="31" y="45"/>
                    <a:pt x="31" y="45"/>
                  </a:cubicBezTo>
                  <a:cubicBezTo>
                    <a:pt x="31" y="46"/>
                    <a:pt x="31" y="47"/>
                    <a:pt x="32" y="47"/>
                  </a:cubicBezTo>
                  <a:cubicBezTo>
                    <a:pt x="34" y="47"/>
                    <a:pt x="34" y="47"/>
                    <a:pt x="34" y="47"/>
                  </a:cubicBezTo>
                  <a:cubicBezTo>
                    <a:pt x="35" y="47"/>
                    <a:pt x="36" y="46"/>
                    <a:pt x="36" y="45"/>
                  </a:cubicBezTo>
                  <a:lnTo>
                    <a:pt x="36" y="43"/>
                  </a:lnTo>
                  <a:close/>
                  <a:moveTo>
                    <a:pt x="46" y="12"/>
                  </a:moveTo>
                  <a:cubicBezTo>
                    <a:pt x="46" y="11"/>
                    <a:pt x="45" y="11"/>
                    <a:pt x="45" y="11"/>
                  </a:cubicBezTo>
                  <a:cubicBezTo>
                    <a:pt x="42" y="11"/>
                    <a:pt x="42" y="11"/>
                    <a:pt x="42" y="11"/>
                  </a:cubicBezTo>
                  <a:cubicBezTo>
                    <a:pt x="41" y="11"/>
                    <a:pt x="41" y="11"/>
                    <a:pt x="41" y="12"/>
                  </a:cubicBezTo>
                  <a:cubicBezTo>
                    <a:pt x="41" y="14"/>
                    <a:pt x="41" y="14"/>
                    <a:pt x="41" y="14"/>
                  </a:cubicBezTo>
                  <a:cubicBezTo>
                    <a:pt x="41" y="15"/>
                    <a:pt x="41" y="16"/>
                    <a:pt x="42" y="16"/>
                  </a:cubicBezTo>
                  <a:cubicBezTo>
                    <a:pt x="45" y="16"/>
                    <a:pt x="45" y="16"/>
                    <a:pt x="45" y="16"/>
                  </a:cubicBezTo>
                  <a:cubicBezTo>
                    <a:pt x="45" y="16"/>
                    <a:pt x="46" y="15"/>
                    <a:pt x="46" y="14"/>
                  </a:cubicBezTo>
                  <a:lnTo>
                    <a:pt x="46" y="12"/>
                  </a:lnTo>
                  <a:close/>
                  <a:moveTo>
                    <a:pt x="46" y="22"/>
                  </a:moveTo>
                  <a:cubicBezTo>
                    <a:pt x="46" y="21"/>
                    <a:pt x="45" y="21"/>
                    <a:pt x="45" y="21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1" y="21"/>
                    <a:pt x="41" y="21"/>
                    <a:pt x="41" y="22"/>
                  </a:cubicBezTo>
                  <a:cubicBezTo>
                    <a:pt x="41" y="25"/>
                    <a:pt x="41" y="25"/>
                    <a:pt x="41" y="25"/>
                  </a:cubicBezTo>
                  <a:cubicBezTo>
                    <a:pt x="41" y="25"/>
                    <a:pt x="41" y="26"/>
                    <a:pt x="42" y="26"/>
                  </a:cubicBezTo>
                  <a:cubicBezTo>
                    <a:pt x="45" y="26"/>
                    <a:pt x="45" y="26"/>
                    <a:pt x="45" y="26"/>
                  </a:cubicBezTo>
                  <a:cubicBezTo>
                    <a:pt x="45" y="26"/>
                    <a:pt x="46" y="25"/>
                    <a:pt x="46" y="25"/>
                  </a:cubicBezTo>
                  <a:lnTo>
                    <a:pt x="46" y="22"/>
                  </a:lnTo>
                  <a:close/>
                  <a:moveTo>
                    <a:pt x="46" y="32"/>
                  </a:moveTo>
                  <a:cubicBezTo>
                    <a:pt x="46" y="32"/>
                    <a:pt x="45" y="31"/>
                    <a:pt x="45" y="31"/>
                  </a:cubicBezTo>
                  <a:cubicBezTo>
                    <a:pt x="42" y="31"/>
                    <a:pt x="42" y="31"/>
                    <a:pt x="42" y="31"/>
                  </a:cubicBezTo>
                  <a:cubicBezTo>
                    <a:pt x="41" y="31"/>
                    <a:pt x="41" y="32"/>
                    <a:pt x="41" y="32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1" y="36"/>
                    <a:pt x="41" y="36"/>
                    <a:pt x="42" y="36"/>
                  </a:cubicBezTo>
                  <a:cubicBezTo>
                    <a:pt x="45" y="36"/>
                    <a:pt x="45" y="36"/>
                    <a:pt x="45" y="36"/>
                  </a:cubicBezTo>
                  <a:cubicBezTo>
                    <a:pt x="45" y="36"/>
                    <a:pt x="46" y="36"/>
                    <a:pt x="46" y="35"/>
                  </a:cubicBezTo>
                  <a:lnTo>
                    <a:pt x="46" y="32"/>
                  </a:lnTo>
                  <a:close/>
                  <a:moveTo>
                    <a:pt x="46" y="43"/>
                  </a:moveTo>
                  <a:cubicBezTo>
                    <a:pt x="46" y="42"/>
                    <a:pt x="45" y="41"/>
                    <a:pt x="45" y="41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1" y="41"/>
                    <a:pt x="41" y="42"/>
                    <a:pt x="41" y="43"/>
                  </a:cubicBezTo>
                  <a:cubicBezTo>
                    <a:pt x="41" y="45"/>
                    <a:pt x="41" y="45"/>
                    <a:pt x="41" y="45"/>
                  </a:cubicBezTo>
                  <a:cubicBezTo>
                    <a:pt x="41" y="46"/>
                    <a:pt x="41" y="47"/>
                    <a:pt x="42" y="47"/>
                  </a:cubicBezTo>
                  <a:cubicBezTo>
                    <a:pt x="45" y="47"/>
                    <a:pt x="45" y="47"/>
                    <a:pt x="45" y="47"/>
                  </a:cubicBezTo>
                  <a:cubicBezTo>
                    <a:pt x="45" y="47"/>
                    <a:pt x="46" y="46"/>
                    <a:pt x="46" y="45"/>
                  </a:cubicBezTo>
                  <a:lnTo>
                    <a:pt x="46" y="43"/>
                  </a:lnTo>
                  <a:close/>
                  <a:moveTo>
                    <a:pt x="46" y="53"/>
                  </a:moveTo>
                  <a:cubicBezTo>
                    <a:pt x="46" y="52"/>
                    <a:pt x="45" y="52"/>
                    <a:pt x="45" y="52"/>
                  </a:cubicBezTo>
                  <a:cubicBezTo>
                    <a:pt x="42" y="52"/>
                    <a:pt x="42" y="52"/>
                    <a:pt x="42" y="52"/>
                  </a:cubicBezTo>
                  <a:cubicBezTo>
                    <a:pt x="41" y="52"/>
                    <a:pt x="41" y="52"/>
                    <a:pt x="41" y="53"/>
                  </a:cubicBezTo>
                  <a:cubicBezTo>
                    <a:pt x="41" y="56"/>
                    <a:pt x="41" y="56"/>
                    <a:pt x="41" y="56"/>
                  </a:cubicBezTo>
                  <a:cubicBezTo>
                    <a:pt x="41" y="56"/>
                    <a:pt x="41" y="57"/>
                    <a:pt x="42" y="57"/>
                  </a:cubicBezTo>
                  <a:cubicBezTo>
                    <a:pt x="45" y="57"/>
                    <a:pt x="45" y="57"/>
                    <a:pt x="45" y="57"/>
                  </a:cubicBezTo>
                  <a:cubicBezTo>
                    <a:pt x="45" y="57"/>
                    <a:pt x="46" y="56"/>
                    <a:pt x="46" y="56"/>
                  </a:cubicBezTo>
                  <a:lnTo>
                    <a:pt x="46" y="53"/>
                  </a:lnTo>
                  <a:close/>
                </a:path>
              </a:pathLst>
            </a:custGeom>
            <a:solidFill>
              <a:sysClr val="window" lastClr="FFFFFF"/>
            </a:solidFill>
            <a:ln w="9525">
              <a:noFill/>
              <a:round/>
            </a:ln>
            <a:effectLst/>
          </p:spPr>
          <p:txBody>
            <a:bodyPr vert="horz" wrap="square" lIns="91412" tIns="45706" rIns="91412" bIns="45706" numCol="1" anchor="t" anchorCtr="0" compatLnSpc="1"/>
            <a:lstStyle/>
            <a:p>
              <a:pPr algn="ctr" defTabSz="1218565"/>
              <a:endParaRPr lang="en-US" sz="1800" kern="0" dirty="0">
                <a:solidFill>
                  <a:schemeClr val="tx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+mn-lt"/>
                <a:sym typeface="+mn-lt"/>
              </a:endParaRPr>
            </a:p>
          </p:txBody>
        </p:sp>
      </p:grpSp>
      <p:grpSp>
        <p:nvGrpSpPr>
          <p:cNvPr id="109" name="组合 108"/>
          <p:cNvGrpSpPr/>
          <p:nvPr/>
        </p:nvGrpSpPr>
        <p:grpSpPr>
          <a:xfrm>
            <a:off x="6435513" y="3952430"/>
            <a:ext cx="1646906" cy="1646905"/>
            <a:chOff x="6435616" y="3884856"/>
            <a:chExt cx="1647415" cy="1647413"/>
          </a:xfrm>
          <a:effectLst/>
        </p:grpSpPr>
        <p:sp>
          <p:nvSpPr>
            <p:cNvPr id="110" name="Teardrop 9"/>
            <p:cNvSpPr/>
            <p:nvPr/>
          </p:nvSpPr>
          <p:spPr>
            <a:xfrm rot="5400000">
              <a:off x="6435617" y="3884855"/>
              <a:ext cx="1647413" cy="1647415"/>
            </a:xfrm>
            <a:prstGeom prst="teardrop">
              <a:avLst/>
            </a:prstGeom>
            <a:solidFill>
              <a:srgbClr val="F8DFD2"/>
            </a:solidFill>
            <a:ln w="28575" cap="flat">
              <a:noFill/>
              <a:prstDash val="solid"/>
              <a:miter lim="800000"/>
            </a:ln>
            <a:effectLst/>
          </p:spPr>
          <p:txBody>
            <a:bodyPr vert="horz" wrap="square" lIns="91412" tIns="45706" rIns="91412" bIns="45706" numCol="1" anchor="t" anchorCtr="0" compatLnSpc="1"/>
            <a:lstStyle/>
            <a:p>
              <a:pPr algn="ctr" defTabSz="913765">
                <a:defRPr/>
              </a:pPr>
              <a:endParaRPr lang="en-US" sz="1800" kern="0" dirty="0">
                <a:solidFill>
                  <a:schemeClr val="tx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+mn-lt"/>
                <a:sym typeface="+mn-lt"/>
              </a:endParaRPr>
            </a:p>
          </p:txBody>
        </p:sp>
        <p:sp>
          <p:nvSpPr>
            <p:cNvPr id="111" name="Freeform 57"/>
            <p:cNvSpPr>
              <a:spLocks noEditPoints="1"/>
            </p:cNvSpPr>
            <p:nvPr/>
          </p:nvSpPr>
          <p:spPr bwMode="auto">
            <a:xfrm>
              <a:off x="7008767" y="4485798"/>
              <a:ext cx="654895" cy="580581"/>
            </a:xfrm>
            <a:custGeom>
              <a:avLst/>
              <a:gdLst/>
              <a:ahLst/>
              <a:cxnLst>
                <a:cxn ang="0">
                  <a:pos x="7" y="9"/>
                </a:cxn>
                <a:cxn ang="0">
                  <a:pos x="7" y="57"/>
                </a:cxn>
                <a:cxn ang="0">
                  <a:pos x="6" y="58"/>
                </a:cxn>
                <a:cxn ang="0">
                  <a:pos x="4" y="58"/>
                </a:cxn>
                <a:cxn ang="0">
                  <a:pos x="2" y="57"/>
                </a:cxn>
                <a:cxn ang="0">
                  <a:pos x="2" y="9"/>
                </a:cxn>
                <a:cxn ang="0">
                  <a:pos x="0" y="4"/>
                </a:cxn>
                <a:cxn ang="0">
                  <a:pos x="5" y="0"/>
                </a:cxn>
                <a:cxn ang="0">
                  <a:pos x="10" y="4"/>
                </a:cxn>
                <a:cxn ang="0">
                  <a:pos x="7" y="9"/>
                </a:cxn>
                <a:cxn ang="0">
                  <a:pos x="65" y="36"/>
                </a:cxn>
                <a:cxn ang="0">
                  <a:pos x="63" y="38"/>
                </a:cxn>
                <a:cxn ang="0">
                  <a:pos x="49" y="43"/>
                </a:cxn>
                <a:cxn ang="0">
                  <a:pos x="31" y="37"/>
                </a:cxn>
                <a:cxn ang="0">
                  <a:pos x="13" y="43"/>
                </a:cxn>
                <a:cxn ang="0">
                  <a:pos x="12" y="43"/>
                </a:cxn>
                <a:cxn ang="0">
                  <a:pos x="10" y="41"/>
                </a:cxn>
                <a:cxn ang="0">
                  <a:pos x="10" y="13"/>
                </a:cxn>
                <a:cxn ang="0">
                  <a:pos x="11" y="11"/>
                </a:cxn>
                <a:cxn ang="0">
                  <a:pos x="14" y="9"/>
                </a:cxn>
                <a:cxn ang="0">
                  <a:pos x="30" y="4"/>
                </a:cxn>
                <a:cxn ang="0">
                  <a:pos x="46" y="9"/>
                </a:cxn>
                <a:cxn ang="0">
                  <a:pos x="49" y="10"/>
                </a:cxn>
                <a:cxn ang="0">
                  <a:pos x="63" y="4"/>
                </a:cxn>
                <a:cxn ang="0">
                  <a:pos x="65" y="7"/>
                </a:cxn>
                <a:cxn ang="0">
                  <a:pos x="65" y="36"/>
                </a:cxn>
              </a:cxnLst>
              <a:rect l="0" t="0" r="r" b="b"/>
              <a:pathLst>
                <a:path w="65" h="58">
                  <a:moveTo>
                    <a:pt x="7" y="9"/>
                  </a:moveTo>
                  <a:cubicBezTo>
                    <a:pt x="7" y="57"/>
                    <a:pt x="7" y="57"/>
                    <a:pt x="7" y="57"/>
                  </a:cubicBezTo>
                  <a:cubicBezTo>
                    <a:pt x="7" y="57"/>
                    <a:pt x="7" y="58"/>
                    <a:pt x="6" y="58"/>
                  </a:cubicBezTo>
                  <a:cubicBezTo>
                    <a:pt x="4" y="58"/>
                    <a:pt x="4" y="58"/>
                    <a:pt x="4" y="58"/>
                  </a:cubicBezTo>
                  <a:cubicBezTo>
                    <a:pt x="3" y="58"/>
                    <a:pt x="2" y="57"/>
                    <a:pt x="2" y="57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1" y="8"/>
                    <a:pt x="0" y="6"/>
                    <a:pt x="0" y="4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7" y="0"/>
                    <a:pt x="10" y="2"/>
                    <a:pt x="10" y="4"/>
                  </a:cubicBezTo>
                  <a:cubicBezTo>
                    <a:pt x="10" y="6"/>
                    <a:pt x="9" y="8"/>
                    <a:pt x="7" y="9"/>
                  </a:cubicBezTo>
                  <a:close/>
                  <a:moveTo>
                    <a:pt x="65" y="36"/>
                  </a:moveTo>
                  <a:cubicBezTo>
                    <a:pt x="65" y="37"/>
                    <a:pt x="65" y="38"/>
                    <a:pt x="63" y="38"/>
                  </a:cubicBezTo>
                  <a:cubicBezTo>
                    <a:pt x="59" y="41"/>
                    <a:pt x="54" y="43"/>
                    <a:pt x="49" y="43"/>
                  </a:cubicBezTo>
                  <a:cubicBezTo>
                    <a:pt x="43" y="43"/>
                    <a:pt x="39" y="37"/>
                    <a:pt x="31" y="37"/>
                  </a:cubicBezTo>
                  <a:cubicBezTo>
                    <a:pt x="25" y="37"/>
                    <a:pt x="19" y="40"/>
                    <a:pt x="13" y="43"/>
                  </a:cubicBezTo>
                  <a:cubicBezTo>
                    <a:pt x="13" y="43"/>
                    <a:pt x="12" y="43"/>
                    <a:pt x="12" y="43"/>
                  </a:cubicBezTo>
                  <a:cubicBezTo>
                    <a:pt x="11" y="43"/>
                    <a:pt x="10" y="42"/>
                    <a:pt x="10" y="41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0" y="12"/>
                    <a:pt x="10" y="11"/>
                    <a:pt x="11" y="11"/>
                  </a:cubicBezTo>
                  <a:cubicBezTo>
                    <a:pt x="12" y="10"/>
                    <a:pt x="13" y="9"/>
                    <a:pt x="14" y="9"/>
                  </a:cubicBezTo>
                  <a:cubicBezTo>
                    <a:pt x="19" y="7"/>
                    <a:pt x="24" y="4"/>
                    <a:pt x="30" y="4"/>
                  </a:cubicBezTo>
                  <a:cubicBezTo>
                    <a:pt x="36" y="4"/>
                    <a:pt x="40" y="6"/>
                    <a:pt x="46" y="9"/>
                  </a:cubicBezTo>
                  <a:cubicBezTo>
                    <a:pt x="47" y="9"/>
                    <a:pt x="48" y="10"/>
                    <a:pt x="49" y="10"/>
                  </a:cubicBezTo>
                  <a:cubicBezTo>
                    <a:pt x="55" y="10"/>
                    <a:pt x="61" y="4"/>
                    <a:pt x="63" y="4"/>
                  </a:cubicBezTo>
                  <a:cubicBezTo>
                    <a:pt x="64" y="4"/>
                    <a:pt x="65" y="6"/>
                    <a:pt x="65" y="7"/>
                  </a:cubicBezTo>
                  <a:lnTo>
                    <a:pt x="65" y="36"/>
                  </a:lnTo>
                  <a:close/>
                </a:path>
              </a:pathLst>
            </a:custGeom>
            <a:solidFill>
              <a:sysClr val="window" lastClr="FFFFFF"/>
            </a:solidFill>
            <a:ln w="9525">
              <a:noFill/>
              <a:round/>
            </a:ln>
            <a:effectLst/>
          </p:spPr>
          <p:txBody>
            <a:bodyPr vert="horz" wrap="square" lIns="91412" tIns="45706" rIns="91412" bIns="45706" numCol="1" anchor="t" anchorCtr="0" compatLnSpc="1"/>
            <a:lstStyle/>
            <a:p>
              <a:pPr algn="ctr" defTabSz="1218565"/>
              <a:endParaRPr lang="en-US" sz="1800" kern="0" dirty="0">
                <a:solidFill>
                  <a:schemeClr val="tx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+mn-lt"/>
                <a:sym typeface="+mn-lt"/>
              </a:endParaRPr>
            </a:p>
          </p:txBody>
        </p:sp>
      </p:grpSp>
      <p:grpSp>
        <p:nvGrpSpPr>
          <p:cNvPr id="112" name="组合 111"/>
          <p:cNvGrpSpPr/>
          <p:nvPr/>
        </p:nvGrpSpPr>
        <p:grpSpPr bwMode="auto">
          <a:xfrm>
            <a:off x="701083" y="1259069"/>
            <a:ext cx="3655696" cy="1936750"/>
            <a:chOff x="6333745" y="238509"/>
            <a:chExt cx="2743049" cy="1452804"/>
          </a:xfrm>
        </p:grpSpPr>
        <p:sp>
          <p:nvSpPr>
            <p:cNvPr id="113" name="Content Placeholder 2"/>
            <p:cNvSpPr txBox="1"/>
            <p:nvPr/>
          </p:nvSpPr>
          <p:spPr>
            <a:xfrm>
              <a:off x="6510993" y="1016831"/>
              <a:ext cx="2565801" cy="674482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12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fontAlgn="auto">
                <a:lnSpc>
                  <a:spcPts val="2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1600" spc="300" dirty="0">
                  <a:solidFill>
                    <a:schemeClr val="tx1">
                      <a:lumMod val="7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+mn-ea"/>
                  <a:sym typeface="站酷快乐体2016修订版" panose="02010600030101010101" pitchFamily="2" charset="-122"/>
                </a:rPr>
                <a:t>用脚步丈量着每一寸场馆内建筑，针对非赞助企业品牌的logo进行贴标工作，</a:t>
              </a:r>
              <a:r>
                <a:rPr lang="zh-CN" altLang="en-US" sz="1600" spc="300" dirty="0">
                  <a:solidFill>
                    <a:schemeClr val="tx1">
                      <a:lumMod val="75000"/>
                    </a:schemeClr>
                  </a:solidFill>
                  <a:highlight>
                    <a:srgbClr val="FFFF00"/>
                  </a:highlight>
                  <a:latin typeface="宋体" panose="02010600030101010101" pitchFamily="2" charset="-122"/>
                  <a:ea typeface="宋体" panose="02010600030101010101" pitchFamily="2" charset="-122"/>
                  <a:cs typeface="+mn-ea"/>
                  <a:sym typeface="站酷快乐体2016修订版" panose="02010600030101010101" pitchFamily="2" charset="-122"/>
                </a:rPr>
                <a:t>检查</a:t>
              </a:r>
              <a:r>
                <a:rPr lang="zh-CN" altLang="en-US" sz="1600" spc="300" dirty="0">
                  <a:solidFill>
                    <a:schemeClr val="tx1">
                      <a:lumMod val="7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+mn-ea"/>
                  <a:sym typeface="站酷快乐体2016修订版" panose="02010600030101010101" pitchFamily="2" charset="-122"/>
                </a:rPr>
                <a:t>各个出入口的识别牌是否符合文件要求</a:t>
              </a:r>
              <a:r>
                <a:rPr lang="zh-CN" altLang="en-US" sz="1200" spc="300" dirty="0">
                  <a:solidFill>
                    <a:schemeClr val="tx1">
                      <a:lumMod val="7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+mn-ea"/>
                  <a:sym typeface="站酷快乐体2016修订版" panose="02010600030101010101" pitchFamily="2" charset="-122"/>
                </a:rPr>
                <a:t>。</a:t>
              </a:r>
              <a:endParaRPr lang="zh-CN" altLang="en-US" sz="1200" spc="300" dirty="0">
                <a:solidFill>
                  <a:schemeClr val="tx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站酷快乐体2016修订版" panose="02010600030101010101" pitchFamily="2" charset="-122"/>
              </a:endParaRPr>
            </a:p>
          </p:txBody>
        </p:sp>
        <p:sp>
          <p:nvSpPr>
            <p:cNvPr id="114" name="文本框 17"/>
            <p:cNvSpPr txBox="1">
              <a:spLocks noChangeArrowheads="1"/>
            </p:cNvSpPr>
            <p:nvPr/>
          </p:nvSpPr>
          <p:spPr bwMode="auto">
            <a:xfrm>
              <a:off x="6333745" y="238509"/>
              <a:ext cx="2604395" cy="10379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defRPr>
              </a:lvl5pPr>
              <a:lvl6pPr marL="2514600" indent="-228600" defTabSz="683895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defRPr>
              </a:lvl6pPr>
              <a:lvl7pPr marL="2971800" indent="-228600" defTabSz="683895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defRPr>
              </a:lvl7pPr>
              <a:lvl8pPr marL="3429000" indent="-228600" defTabSz="683895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defRPr>
              </a:lvl8pPr>
              <a:lvl9pPr marL="3886200" indent="-228600" defTabSz="683895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defRPr>
              </a:lvl9pPr>
            </a:lstStyle>
            <a:p>
              <a:pPr algn="ctr" defTabSz="1218565"/>
              <a:r>
                <a:rPr lang="zh-CN" altLang="en-US" sz="2800" b="1" dirty="0">
                  <a:solidFill>
                    <a:schemeClr val="tx1">
                      <a:lumMod val="7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rPr>
                <a:t>市场开发/票务领域的志愿者</a:t>
              </a:r>
              <a:endParaRPr lang="zh-CN" altLang="en-US" sz="2800" b="1" dirty="0">
                <a:solidFill>
                  <a:schemeClr val="tx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endParaRPr>
            </a:p>
            <a:p>
              <a:pPr algn="ctr" defTabSz="1218565"/>
              <a:endParaRPr lang="zh-CN" altLang="en-US" sz="2800" b="1" dirty="0">
                <a:solidFill>
                  <a:schemeClr val="tx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endParaRPr>
            </a:p>
          </p:txBody>
        </p:sp>
      </p:grpSp>
      <p:grpSp>
        <p:nvGrpSpPr>
          <p:cNvPr id="115" name="组合 114"/>
          <p:cNvGrpSpPr/>
          <p:nvPr/>
        </p:nvGrpSpPr>
        <p:grpSpPr bwMode="auto">
          <a:xfrm>
            <a:off x="1076460" y="2221712"/>
            <a:ext cx="10433685" cy="2280287"/>
            <a:chOff x="801145" y="902983"/>
            <a:chExt cx="7828908" cy="1368060"/>
          </a:xfrm>
        </p:grpSpPr>
        <p:sp>
          <p:nvSpPr>
            <p:cNvPr id="116" name="Content Placeholder 2"/>
            <p:cNvSpPr txBox="1"/>
            <p:nvPr/>
          </p:nvSpPr>
          <p:spPr>
            <a:xfrm>
              <a:off x="6177176" y="902983"/>
              <a:ext cx="2452877" cy="674696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12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algn="ctr">
                <a:lnSpc>
                  <a:spcPts val="2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1600" spc="300" dirty="0">
                  <a:solidFill>
                    <a:schemeClr val="tx1">
                      <a:lumMod val="7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+mn-ea"/>
                  <a:sym typeface="站酷快乐体2016修订版" panose="02010600030101010101" pitchFamily="2" charset="-122"/>
                </a:rPr>
                <a:t>从早七到晚八，</a:t>
              </a:r>
              <a:r>
                <a:rPr lang="zh-CN" altLang="en-US" sz="1600" spc="300" dirty="0">
                  <a:solidFill>
                    <a:schemeClr val="tx1">
                      <a:lumMod val="75000"/>
                    </a:schemeClr>
                  </a:solidFill>
                  <a:highlight>
                    <a:srgbClr val="FFFF00"/>
                  </a:highlight>
                  <a:latin typeface="宋体" panose="02010600030101010101" pitchFamily="2" charset="-122"/>
                  <a:ea typeface="宋体" panose="02010600030101010101" pitchFamily="2" charset="-122"/>
                  <a:cs typeface="+mn-ea"/>
                  <a:sym typeface="站酷快乐体2016修订版" panose="02010600030101010101" pitchFamily="2" charset="-122"/>
                </a:rPr>
                <a:t>协调</a:t>
              </a:r>
              <a:r>
                <a:rPr lang="zh-CN" altLang="en-US" sz="1600" spc="300" dirty="0">
                  <a:solidFill>
                    <a:schemeClr val="tx1">
                      <a:lumMod val="7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+mn-ea"/>
                  <a:sym typeface="站酷快乐体2016修订版" panose="02010600030101010101" pitchFamily="2" charset="-122"/>
                </a:rPr>
                <a:t>所有竞赛需要的后勤保障支持，在场馆内共计为运动员及随队官员504人、ITO（国际技术官员）34人、NTO（国内技术官员）30人</a:t>
              </a:r>
              <a:endParaRPr lang="zh-CN" altLang="en-US" sz="1600" spc="300" dirty="0">
                <a:solidFill>
                  <a:schemeClr val="tx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站酷快乐体2016修订版" panose="02010600030101010101" pitchFamily="2" charset="-122"/>
              </a:endParaRPr>
            </a:p>
          </p:txBody>
        </p:sp>
        <p:sp>
          <p:nvSpPr>
            <p:cNvPr id="117" name="文本框 17"/>
            <p:cNvSpPr txBox="1">
              <a:spLocks noChangeArrowheads="1"/>
            </p:cNvSpPr>
            <p:nvPr/>
          </p:nvSpPr>
          <p:spPr bwMode="auto">
            <a:xfrm>
              <a:off x="801145" y="1957887"/>
              <a:ext cx="2348774" cy="31315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ctr" defTabSz="1218565">
                <a:defRPr sz="2000" b="1">
                  <a:solidFill>
                    <a:schemeClr val="tx1">
                      <a:lumMod val="75000"/>
                    </a:schemeClr>
                  </a:solidFill>
                  <a:latin typeface="汉仪家书简" panose="02010609000101010101" pitchFamily="49" charset="-122"/>
                  <a:ea typeface="汉仪家书简" panose="02010609000101010101" pitchFamily="49" charset="-122"/>
                </a:defRPr>
              </a:lvl1pPr>
              <a:lvl2pPr marL="742950" indent="-285750">
                <a:defRPr sz="1300">
                  <a:latin typeface="华文细黑" panose="02010600040101010101" pitchFamily="2" charset="-122"/>
                  <a:ea typeface="华文细黑" panose="02010600040101010101" pitchFamily="2" charset="-122"/>
                </a:defRPr>
              </a:lvl2pPr>
              <a:lvl3pPr marL="1143000" indent="-228600">
                <a:defRPr sz="1300">
                  <a:latin typeface="华文细黑" panose="02010600040101010101" pitchFamily="2" charset="-122"/>
                  <a:ea typeface="华文细黑" panose="02010600040101010101" pitchFamily="2" charset="-122"/>
                </a:defRPr>
              </a:lvl3pPr>
              <a:lvl4pPr marL="1600200" indent="-228600">
                <a:defRPr sz="1300">
                  <a:latin typeface="华文细黑" panose="02010600040101010101" pitchFamily="2" charset="-122"/>
                  <a:ea typeface="华文细黑" panose="02010600040101010101" pitchFamily="2" charset="-122"/>
                </a:defRPr>
              </a:lvl4pPr>
              <a:lvl5pPr marL="2057400" indent="-228600">
                <a:defRPr sz="1300">
                  <a:latin typeface="华文细黑" panose="02010600040101010101" pitchFamily="2" charset="-122"/>
                  <a:ea typeface="华文细黑" panose="02010600040101010101" pitchFamily="2" charset="-122"/>
                </a:defRPr>
              </a:lvl5pPr>
              <a:lvl6pPr marL="2514600" indent="-228600" defTabSz="683895" fontAlgn="base">
                <a:spcBef>
                  <a:spcPct val="0"/>
                </a:spcBef>
                <a:spcAft>
                  <a:spcPct val="0"/>
                </a:spcAft>
                <a:defRPr sz="1300">
                  <a:latin typeface="华文细黑" panose="02010600040101010101" pitchFamily="2" charset="-122"/>
                  <a:ea typeface="华文细黑" panose="02010600040101010101" pitchFamily="2" charset="-122"/>
                </a:defRPr>
              </a:lvl6pPr>
              <a:lvl7pPr marL="2971800" indent="-228600" defTabSz="683895" fontAlgn="base">
                <a:spcBef>
                  <a:spcPct val="0"/>
                </a:spcBef>
                <a:spcAft>
                  <a:spcPct val="0"/>
                </a:spcAft>
                <a:defRPr sz="1300">
                  <a:latin typeface="华文细黑" panose="02010600040101010101" pitchFamily="2" charset="-122"/>
                  <a:ea typeface="华文细黑" panose="02010600040101010101" pitchFamily="2" charset="-122"/>
                </a:defRPr>
              </a:lvl7pPr>
              <a:lvl8pPr marL="3429000" indent="-228600" defTabSz="683895" fontAlgn="base">
                <a:spcBef>
                  <a:spcPct val="0"/>
                </a:spcBef>
                <a:spcAft>
                  <a:spcPct val="0"/>
                </a:spcAft>
                <a:defRPr sz="1300">
                  <a:latin typeface="华文细黑" panose="02010600040101010101" pitchFamily="2" charset="-122"/>
                  <a:ea typeface="华文细黑" panose="02010600040101010101" pitchFamily="2" charset="-122"/>
                </a:defRPr>
              </a:lvl8pPr>
              <a:lvl9pPr marL="3886200" indent="-228600" defTabSz="683895" fontAlgn="base">
                <a:spcBef>
                  <a:spcPct val="0"/>
                </a:spcBef>
                <a:spcAft>
                  <a:spcPct val="0"/>
                </a:spcAft>
                <a:defRPr sz="1300">
                  <a:latin typeface="华文细黑" panose="02010600040101010101" pitchFamily="2" charset="-122"/>
                  <a:ea typeface="华文细黑" panose="02010600040101010101" pitchFamily="2" charset="-122"/>
                </a:defRPr>
              </a:lvl9pPr>
            </a:lstStyle>
            <a:p>
              <a:r>
                <a:rPr lang="zh-CN" altLang="en-US" sz="2800" dirty="0">
                  <a:latin typeface="宋体" panose="02010600030101010101" pitchFamily="2" charset="-122"/>
                  <a:ea typeface="宋体" panose="02010600030101010101" pitchFamily="2" charset="-122"/>
                </a:rPr>
                <a:t>人事领域的志愿者</a:t>
              </a:r>
              <a:endParaRPr lang="zh-CN" altLang="en-US" sz="280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grpSp>
        <p:nvGrpSpPr>
          <p:cNvPr id="118" name="组合 117"/>
          <p:cNvGrpSpPr/>
          <p:nvPr/>
        </p:nvGrpSpPr>
        <p:grpSpPr bwMode="auto">
          <a:xfrm>
            <a:off x="8362449" y="3870358"/>
            <a:ext cx="3147386" cy="1729106"/>
            <a:chOff x="6268181" y="280559"/>
            <a:chExt cx="2361639" cy="1297043"/>
          </a:xfrm>
        </p:grpSpPr>
        <p:sp>
          <p:nvSpPr>
            <p:cNvPr id="119" name="Content Placeholder 2"/>
            <p:cNvSpPr txBox="1"/>
            <p:nvPr/>
          </p:nvSpPr>
          <p:spPr>
            <a:xfrm>
              <a:off x="6268181" y="903121"/>
              <a:ext cx="2271341" cy="674481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12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algn="ctr">
                <a:lnSpc>
                  <a:spcPts val="2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1600" spc="300" dirty="0">
                  <a:solidFill>
                    <a:schemeClr val="tx1">
                      <a:lumMod val="7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+mn-ea"/>
                  <a:sym typeface="站酷快乐体2016修订版" panose="02010600030101010101" pitchFamily="2" charset="-122"/>
                </a:rPr>
                <a:t>熟记10余条路线，</a:t>
              </a:r>
              <a:r>
                <a:rPr lang="zh-CN" altLang="en-US" sz="1600" spc="300" dirty="0">
                  <a:solidFill>
                    <a:schemeClr val="tx1">
                      <a:lumMod val="75000"/>
                    </a:schemeClr>
                  </a:solidFill>
                  <a:highlight>
                    <a:srgbClr val="FFFF00"/>
                  </a:highlight>
                  <a:latin typeface="宋体" panose="02010600030101010101" pitchFamily="2" charset="-122"/>
                  <a:ea typeface="宋体" panose="02010600030101010101" pitchFamily="2" charset="-122"/>
                  <a:cs typeface="+mn-ea"/>
                  <a:sym typeface="站酷快乐体2016修订版" panose="02010600030101010101" pitchFamily="2" charset="-122"/>
                </a:rPr>
                <a:t>管理</a:t>
              </a:r>
              <a:r>
                <a:rPr lang="zh-CN" altLang="en-US" sz="1600" spc="300" dirty="0">
                  <a:solidFill>
                    <a:schemeClr val="tx1">
                      <a:lumMod val="7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+mn-ea"/>
                  <a:sym typeface="站酷快乐体2016修订版" panose="02010600030101010101" pitchFamily="2" charset="-122"/>
                </a:rPr>
                <a:t>12000余个座位，做最靠谱的NPC、问不倒的“小青荷”。</a:t>
              </a:r>
              <a:endParaRPr lang="zh-CN" altLang="en-US" sz="1600" spc="300" dirty="0">
                <a:solidFill>
                  <a:schemeClr val="tx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站酷快乐体2016修订版" panose="02010600030101010101" pitchFamily="2" charset="-122"/>
              </a:endParaRPr>
            </a:p>
          </p:txBody>
        </p:sp>
        <p:sp>
          <p:nvSpPr>
            <p:cNvPr id="120" name="文本框 17"/>
            <p:cNvSpPr txBox="1">
              <a:spLocks noChangeArrowheads="1"/>
            </p:cNvSpPr>
            <p:nvPr/>
          </p:nvSpPr>
          <p:spPr bwMode="auto">
            <a:xfrm>
              <a:off x="6281046" y="280559"/>
              <a:ext cx="2348774" cy="71496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ctr" defTabSz="1218565">
                <a:defRPr sz="2000" b="1">
                  <a:solidFill>
                    <a:schemeClr val="tx1">
                      <a:lumMod val="75000"/>
                    </a:schemeClr>
                  </a:solidFill>
                  <a:latin typeface="汉仪家书简" panose="02010609000101010101" pitchFamily="49" charset="-122"/>
                  <a:ea typeface="汉仪家书简" panose="02010609000101010101" pitchFamily="49" charset="-122"/>
                </a:defRPr>
              </a:lvl1pPr>
              <a:lvl2pPr marL="742950" indent="-285750">
                <a:defRPr sz="1300">
                  <a:latin typeface="华文细黑" panose="02010600040101010101" pitchFamily="2" charset="-122"/>
                  <a:ea typeface="华文细黑" panose="02010600040101010101" pitchFamily="2" charset="-122"/>
                </a:defRPr>
              </a:lvl2pPr>
              <a:lvl3pPr marL="1143000" indent="-228600">
                <a:defRPr sz="1300">
                  <a:latin typeface="华文细黑" panose="02010600040101010101" pitchFamily="2" charset="-122"/>
                  <a:ea typeface="华文细黑" panose="02010600040101010101" pitchFamily="2" charset="-122"/>
                </a:defRPr>
              </a:lvl3pPr>
              <a:lvl4pPr marL="1600200" indent="-228600">
                <a:defRPr sz="1300">
                  <a:latin typeface="华文细黑" panose="02010600040101010101" pitchFamily="2" charset="-122"/>
                  <a:ea typeface="华文细黑" panose="02010600040101010101" pitchFamily="2" charset="-122"/>
                </a:defRPr>
              </a:lvl4pPr>
              <a:lvl5pPr marL="2057400" indent="-228600">
                <a:defRPr sz="1300">
                  <a:latin typeface="华文细黑" panose="02010600040101010101" pitchFamily="2" charset="-122"/>
                  <a:ea typeface="华文细黑" panose="02010600040101010101" pitchFamily="2" charset="-122"/>
                </a:defRPr>
              </a:lvl5pPr>
              <a:lvl6pPr marL="2514600" indent="-228600" defTabSz="683895" fontAlgn="base">
                <a:spcBef>
                  <a:spcPct val="0"/>
                </a:spcBef>
                <a:spcAft>
                  <a:spcPct val="0"/>
                </a:spcAft>
                <a:defRPr sz="1300">
                  <a:latin typeface="华文细黑" panose="02010600040101010101" pitchFamily="2" charset="-122"/>
                  <a:ea typeface="华文细黑" panose="02010600040101010101" pitchFamily="2" charset="-122"/>
                </a:defRPr>
              </a:lvl6pPr>
              <a:lvl7pPr marL="2971800" indent="-228600" defTabSz="683895" fontAlgn="base">
                <a:spcBef>
                  <a:spcPct val="0"/>
                </a:spcBef>
                <a:spcAft>
                  <a:spcPct val="0"/>
                </a:spcAft>
                <a:defRPr sz="1300">
                  <a:latin typeface="华文细黑" panose="02010600040101010101" pitchFamily="2" charset="-122"/>
                  <a:ea typeface="华文细黑" panose="02010600040101010101" pitchFamily="2" charset="-122"/>
                </a:defRPr>
              </a:lvl7pPr>
              <a:lvl8pPr marL="3429000" indent="-228600" defTabSz="683895" fontAlgn="base">
                <a:spcBef>
                  <a:spcPct val="0"/>
                </a:spcBef>
                <a:spcAft>
                  <a:spcPct val="0"/>
                </a:spcAft>
                <a:defRPr sz="1300">
                  <a:latin typeface="华文细黑" panose="02010600040101010101" pitchFamily="2" charset="-122"/>
                  <a:ea typeface="华文细黑" panose="02010600040101010101" pitchFamily="2" charset="-122"/>
                </a:defRPr>
              </a:lvl8pPr>
              <a:lvl9pPr marL="3886200" indent="-228600" defTabSz="683895" fontAlgn="base">
                <a:spcBef>
                  <a:spcPct val="0"/>
                </a:spcBef>
                <a:spcAft>
                  <a:spcPct val="0"/>
                </a:spcAft>
                <a:defRPr sz="1300">
                  <a:latin typeface="华文细黑" panose="02010600040101010101" pitchFamily="2" charset="-122"/>
                  <a:ea typeface="华文细黑" panose="02010600040101010101" pitchFamily="2" charset="-122"/>
                </a:defRPr>
              </a:lvl9pPr>
            </a:lstStyle>
            <a:p>
              <a:r>
                <a:rPr lang="zh-CN" altLang="en-US" sz="2800" dirty="0">
                  <a:latin typeface="宋体" panose="02010600030101010101" pitchFamily="2" charset="-122"/>
                  <a:ea typeface="宋体" panose="02010600030101010101" pitchFamily="2" charset="-122"/>
                </a:rPr>
                <a:t>观众服务领域的志愿者</a:t>
              </a:r>
              <a:endParaRPr lang="zh-CN" altLang="en-US" sz="280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grpSp>
        <p:nvGrpSpPr>
          <p:cNvPr id="121" name="组合 120"/>
          <p:cNvGrpSpPr/>
          <p:nvPr/>
        </p:nvGrpSpPr>
        <p:grpSpPr bwMode="auto">
          <a:xfrm>
            <a:off x="925766" y="1279057"/>
            <a:ext cx="10835449" cy="4173221"/>
            <a:chOff x="6556915" y="-1663239"/>
            <a:chExt cx="8130371" cy="3130434"/>
          </a:xfrm>
        </p:grpSpPr>
        <p:sp>
          <p:nvSpPr>
            <p:cNvPr id="122" name="Content Placeholder 2"/>
            <p:cNvSpPr txBox="1"/>
            <p:nvPr/>
          </p:nvSpPr>
          <p:spPr>
            <a:xfrm>
              <a:off x="6556915" y="792713"/>
              <a:ext cx="2435724" cy="674482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12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algn="ctr">
                <a:lnSpc>
                  <a:spcPts val="2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1600" spc="300" dirty="0">
                  <a:solidFill>
                    <a:schemeClr val="tx1">
                      <a:lumMod val="7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+mn-ea"/>
                  <a:sym typeface="站酷快乐体2016修订版" panose="02010600030101010101" pitchFamily="2" charset="-122"/>
                </a:rPr>
                <a:t>自八月底起，他们便值守其中，共计打包并发放赛时保障用品8000余份，</a:t>
              </a:r>
              <a:r>
                <a:rPr lang="zh-CN" altLang="en-US" sz="1600" spc="300" dirty="0">
                  <a:solidFill>
                    <a:schemeClr val="tx1">
                      <a:lumMod val="75000"/>
                    </a:schemeClr>
                  </a:solidFill>
                  <a:highlight>
                    <a:srgbClr val="FFFF00"/>
                  </a:highlight>
                  <a:latin typeface="宋体" panose="02010600030101010101" pitchFamily="2" charset="-122"/>
                  <a:ea typeface="宋体" panose="02010600030101010101" pitchFamily="2" charset="-122"/>
                  <a:cs typeface="+mn-ea"/>
                  <a:sym typeface="站酷快乐体2016修订版" panose="02010600030101010101" pitchFamily="2" charset="-122"/>
                </a:rPr>
                <a:t>采集建议并解决问题</a:t>
              </a:r>
              <a:r>
                <a:rPr lang="zh-CN" altLang="en-US" sz="1600" spc="300" dirty="0">
                  <a:solidFill>
                    <a:schemeClr val="tx1">
                      <a:lumMod val="7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+mn-ea"/>
                  <a:sym typeface="站酷快乐体2016修订版" panose="02010600030101010101" pitchFamily="2" charset="-122"/>
                </a:rPr>
                <a:t>100余条。”</a:t>
              </a:r>
              <a:endParaRPr lang="zh-CN" altLang="en-US" sz="1600" spc="300" dirty="0">
                <a:solidFill>
                  <a:schemeClr val="tx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站酷快乐体2016修订版" panose="02010600030101010101" pitchFamily="2" charset="-122"/>
              </a:endParaRPr>
            </a:p>
          </p:txBody>
        </p:sp>
        <p:sp>
          <p:nvSpPr>
            <p:cNvPr id="123" name="文本框 17"/>
            <p:cNvSpPr txBox="1">
              <a:spLocks noChangeArrowheads="1"/>
            </p:cNvSpPr>
            <p:nvPr/>
          </p:nvSpPr>
          <p:spPr bwMode="auto">
            <a:xfrm>
              <a:off x="12045726" y="-1663239"/>
              <a:ext cx="2641560" cy="71497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ctr" defTabSz="1218565">
                <a:defRPr sz="2000" b="1">
                  <a:solidFill>
                    <a:schemeClr val="tx1">
                      <a:lumMod val="75000"/>
                    </a:schemeClr>
                  </a:solidFill>
                  <a:latin typeface="汉仪家书简" panose="02010609000101010101" pitchFamily="49" charset="-122"/>
                  <a:ea typeface="汉仪家书简" panose="02010609000101010101" pitchFamily="49" charset="-122"/>
                </a:defRPr>
              </a:lvl1pPr>
              <a:lvl2pPr marL="742950" indent="-285750">
                <a:defRPr sz="1300">
                  <a:latin typeface="华文细黑" panose="02010600040101010101" pitchFamily="2" charset="-122"/>
                  <a:ea typeface="华文细黑" panose="02010600040101010101" pitchFamily="2" charset="-122"/>
                </a:defRPr>
              </a:lvl2pPr>
              <a:lvl3pPr marL="1143000" indent="-228600">
                <a:defRPr sz="1300">
                  <a:latin typeface="华文细黑" panose="02010600040101010101" pitchFamily="2" charset="-122"/>
                  <a:ea typeface="华文细黑" panose="02010600040101010101" pitchFamily="2" charset="-122"/>
                </a:defRPr>
              </a:lvl3pPr>
              <a:lvl4pPr marL="1600200" indent="-228600">
                <a:defRPr sz="1300">
                  <a:latin typeface="华文细黑" panose="02010600040101010101" pitchFamily="2" charset="-122"/>
                  <a:ea typeface="华文细黑" panose="02010600040101010101" pitchFamily="2" charset="-122"/>
                </a:defRPr>
              </a:lvl4pPr>
              <a:lvl5pPr marL="2057400" indent="-228600">
                <a:defRPr sz="1300">
                  <a:latin typeface="华文细黑" panose="02010600040101010101" pitchFamily="2" charset="-122"/>
                  <a:ea typeface="华文细黑" panose="02010600040101010101" pitchFamily="2" charset="-122"/>
                </a:defRPr>
              </a:lvl5pPr>
              <a:lvl6pPr marL="2514600" indent="-228600" defTabSz="683895" fontAlgn="base">
                <a:spcBef>
                  <a:spcPct val="0"/>
                </a:spcBef>
                <a:spcAft>
                  <a:spcPct val="0"/>
                </a:spcAft>
                <a:defRPr sz="1300">
                  <a:latin typeface="华文细黑" panose="02010600040101010101" pitchFamily="2" charset="-122"/>
                  <a:ea typeface="华文细黑" panose="02010600040101010101" pitchFamily="2" charset="-122"/>
                </a:defRPr>
              </a:lvl6pPr>
              <a:lvl7pPr marL="2971800" indent="-228600" defTabSz="683895" fontAlgn="base">
                <a:spcBef>
                  <a:spcPct val="0"/>
                </a:spcBef>
                <a:spcAft>
                  <a:spcPct val="0"/>
                </a:spcAft>
                <a:defRPr sz="1300">
                  <a:latin typeface="华文细黑" panose="02010600040101010101" pitchFamily="2" charset="-122"/>
                  <a:ea typeface="华文细黑" panose="02010600040101010101" pitchFamily="2" charset="-122"/>
                </a:defRPr>
              </a:lvl7pPr>
              <a:lvl8pPr marL="3429000" indent="-228600" defTabSz="683895" fontAlgn="base">
                <a:spcBef>
                  <a:spcPct val="0"/>
                </a:spcBef>
                <a:spcAft>
                  <a:spcPct val="0"/>
                </a:spcAft>
                <a:defRPr sz="1300">
                  <a:latin typeface="华文细黑" panose="02010600040101010101" pitchFamily="2" charset="-122"/>
                  <a:ea typeface="华文细黑" panose="02010600040101010101" pitchFamily="2" charset="-122"/>
                </a:defRPr>
              </a:lvl8pPr>
              <a:lvl9pPr marL="3886200" indent="-228600" defTabSz="683895" fontAlgn="base">
                <a:spcBef>
                  <a:spcPct val="0"/>
                </a:spcBef>
                <a:spcAft>
                  <a:spcPct val="0"/>
                </a:spcAft>
                <a:defRPr sz="1300">
                  <a:latin typeface="华文细黑" panose="02010600040101010101" pitchFamily="2" charset="-122"/>
                  <a:ea typeface="华文细黑" panose="02010600040101010101" pitchFamily="2" charset="-122"/>
                </a:defRPr>
              </a:lvl9pPr>
            </a:lstStyle>
            <a:p>
              <a:r>
                <a:rPr lang="zh-CN" altLang="en-US" sz="2800" dirty="0">
                  <a:latin typeface="宋体" panose="02010600030101010101" pitchFamily="2" charset="-122"/>
                  <a:ea typeface="宋体" panose="02010600030101010101" pitchFamily="2" charset="-122"/>
                </a:rPr>
                <a:t>竞赛综合事务领域的志愿者</a:t>
              </a:r>
              <a:endParaRPr lang="zh-CN" altLang="en-US" sz="280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pic>
        <p:nvPicPr>
          <p:cNvPr id="2" name="图片 1" descr="3b32313535353131363bbcfdcdb7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375" y="1443355"/>
            <a:ext cx="914400" cy="914400"/>
          </a:xfrm>
          <a:prstGeom prst="rect">
            <a:avLst/>
          </a:prstGeom>
        </p:spPr>
      </p:pic>
      <p:pic>
        <p:nvPicPr>
          <p:cNvPr id="3" name="图片 2" descr="3b32313535353130303bbcfdcdb7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39420" y="3870325"/>
            <a:ext cx="829945" cy="829945"/>
          </a:xfrm>
          <a:prstGeom prst="rect">
            <a:avLst/>
          </a:prstGeom>
        </p:spPr>
      </p:pic>
      <p:pic>
        <p:nvPicPr>
          <p:cNvPr id="4" name="图片 3" descr="3b32313535353037393bbcfdcdb7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607935" y="4390390"/>
            <a:ext cx="914400" cy="914400"/>
          </a:xfrm>
          <a:prstGeom prst="rect">
            <a:avLst/>
          </a:prstGeom>
        </p:spPr>
      </p:pic>
      <p:pic>
        <p:nvPicPr>
          <p:cNvPr id="5" name="图片 4" descr="3b333634393939373bbcfdcdb7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448040" y="263525"/>
            <a:ext cx="914400" cy="914400"/>
          </a:xfrm>
          <a:prstGeom prst="rect">
            <a:avLst/>
          </a:prstGeom>
        </p:spPr>
      </p:pic>
      <p:sp>
        <p:nvSpPr>
          <p:cNvPr id="6" name="矩形 5" descr="7b0a2020202022776f7264617274223a20227b5c2269645c223a32353030313339342c5c227469645c223a5c225c227d220a7d0a"/>
          <p:cNvSpPr/>
          <p:nvPr/>
        </p:nvSpPr>
        <p:spPr>
          <a:xfrm>
            <a:off x="4590415" y="939800"/>
            <a:ext cx="2988945" cy="118872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noAutofit/>
            <a:scene3d>
              <a:camera prst="orthographicFront"/>
              <a:lightRig rig="flat" dir="t">
                <a:rot lat="0" lon="0" rev="0"/>
              </a:lightRig>
            </a:scene3d>
            <a:sp3d prstMaterial="matte">
              <a:extrusionClr>
                <a:srgbClr val="05FEDC"/>
              </a:extrusionClr>
              <a:contourClr>
                <a:schemeClr val="tx1"/>
              </a:contourClr>
            </a:sp3d>
          </a:bodyPr>
          <a:p>
            <a:pPr algn="ctr"/>
            <a:r>
              <a:rPr lang="zh-CN" altLang="en-US" sz="6000" b="1">
                <a:ln w="15394">
                  <a:solidFill>
                    <a:schemeClr val="tx1"/>
                  </a:solidFill>
                </a:ln>
                <a:solidFill>
                  <a:srgbClr val="00CCAE"/>
                </a:solidFill>
                <a:effectLst>
                  <a:outerShdw dist="88900" dir="2700000" algn="tl" rotWithShape="0">
                    <a:srgbClr val="FFFF00">
                      <a:alpha val="100000"/>
                    </a:srgbClr>
                  </a:outerShdw>
                </a:effectLst>
                <a:latin typeface="汉仪刚艺体-85简" panose="00020600040101010101" charset="-122"/>
                <a:ea typeface="汉仪刚艺体-85简" panose="00020600040101010101" charset="-122"/>
              </a:rPr>
              <a:t>小组讨论</a:t>
            </a:r>
            <a:endParaRPr lang="zh-CN" altLang="en-US" sz="6000" b="1">
              <a:ln w="15394">
                <a:solidFill>
                  <a:schemeClr val="tx1"/>
                </a:solidFill>
              </a:ln>
              <a:solidFill>
                <a:srgbClr val="00CCAE"/>
              </a:solidFill>
              <a:effectLst>
                <a:outerShdw dist="88900" dir="2700000" algn="tl" rotWithShape="0">
                  <a:srgbClr val="FFFF00">
                    <a:alpha val="100000"/>
                  </a:srgbClr>
                </a:outerShdw>
              </a:effectLst>
              <a:latin typeface="汉仪刚艺体-85简" panose="00020600040101010101" charset="-122"/>
              <a:ea typeface="汉仪刚艺体-85简" panose="000206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0">
        <p14:gallery dir="l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C -0.37517 0.88508  -0.02552 0.75279  0.0908 0.66613  C  0.20747 0.57948  0.21649 0.50394  0.23177 0.40825  C 0.24705 0.31256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17" descr="7b0a2020202022776f7264617274223a20227b5c2269645c223a32353030313339362c5c227469645c223a5c225c227d220a7d0a"/>
          <p:cNvSpPr txBox="1"/>
          <p:nvPr/>
        </p:nvSpPr>
        <p:spPr>
          <a:xfrm>
            <a:off x="2751771" y="1408480"/>
            <a:ext cx="6790055" cy="9220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prstMaterial="plastic">
              <a:extrusionClr>
                <a:srgbClr val="FFFFFF"/>
              </a:extrusionClr>
              <a:contourClr>
                <a:srgbClr val="FFFFFF"/>
              </a:contourClr>
            </a:sp3d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5400" b="1" u="none" strike="noStrike" kern="1200" cap="none" spc="300" normalizeH="0" baseline="0" noProof="0" dirty="0">
                <a:ln w="13855" cap="rnd" cmpd="sng">
                  <a:solidFill>
                    <a:schemeClr val="bg1"/>
                  </a:solidFill>
                  <a:prstDash val="solid"/>
                </a:ln>
                <a:gradFill>
                  <a:gsLst>
                    <a:gs pos="8000">
                      <a:srgbClr val="51C7C6"/>
                    </a:gs>
                    <a:gs pos="100000">
                      <a:srgbClr val="286E3F"/>
                    </a:gs>
                  </a:gsLst>
                  <a:lin ang="5400000" scaled="0"/>
                </a:gradFill>
                <a:effectLst>
                  <a:glow>
                    <a:srgbClr val="FFFFFF"/>
                  </a:glow>
                  <a:outerShdw dist="88900" dir="2700000" algn="tl" rotWithShape="0">
                    <a:srgbClr val="186A7A"/>
                  </a:outerShdw>
                </a:effectLst>
                <a:uLnTx/>
                <a:uFillTx/>
                <a:latin typeface="汉仪铸字卡酷体W" panose="00020600040101010101" charset="-122"/>
                <a:ea typeface="汉仪铸字卡酷体W" panose="00020600040101010101" charset="-122"/>
                <a:cs typeface="汉仪铸字卡酷体W" panose="00020600040101010101" charset="-122"/>
                <a:sym typeface="站酷快乐体2016修订版" panose="02010600030101010101" pitchFamily="2" charset="-122"/>
              </a:rPr>
              <a:t>02 </a:t>
            </a:r>
            <a:r>
              <a:rPr kumimoji="0" lang="zh-CN" altLang="en-US" sz="5400" b="1" u="none" strike="noStrike" kern="1200" cap="none" spc="300" normalizeH="0" baseline="0" noProof="0" dirty="0">
                <a:ln w="13855" cap="rnd" cmpd="sng">
                  <a:solidFill>
                    <a:schemeClr val="bg1"/>
                  </a:solidFill>
                  <a:prstDash val="solid"/>
                </a:ln>
                <a:gradFill>
                  <a:gsLst>
                    <a:gs pos="8000">
                      <a:srgbClr val="51C7C6"/>
                    </a:gs>
                    <a:gs pos="100000">
                      <a:srgbClr val="286E3F"/>
                    </a:gs>
                  </a:gsLst>
                  <a:lin ang="5400000" scaled="0"/>
                </a:gradFill>
                <a:effectLst>
                  <a:glow>
                    <a:srgbClr val="FFFFFF"/>
                  </a:glow>
                  <a:outerShdw dist="88900" dir="2700000" algn="tl" rotWithShape="0">
                    <a:srgbClr val="186A7A"/>
                  </a:outerShdw>
                </a:effectLst>
                <a:uLnTx/>
                <a:uFillTx/>
                <a:latin typeface="汉仪铸字卡酷体W" panose="00020600040101010101" charset="-122"/>
                <a:ea typeface="汉仪铸字卡酷体W" panose="00020600040101010101" charset="-122"/>
                <a:cs typeface="汉仪铸字卡酷体W" panose="00020600040101010101" charset="-122"/>
                <a:sym typeface="站酷快乐体2016修订版" panose="02010600030101010101" pitchFamily="2" charset="-122"/>
              </a:rPr>
              <a:t>奉献社会我践行</a:t>
            </a:r>
            <a:endParaRPr kumimoji="0" lang="zh-CN" altLang="en-US" sz="5400" b="1" u="none" strike="noStrike" kern="1200" cap="none" spc="300" normalizeH="0" baseline="0" noProof="0" dirty="0">
              <a:ln w="13855" cap="rnd" cmpd="sng">
                <a:solidFill>
                  <a:schemeClr val="bg1"/>
                </a:solidFill>
                <a:prstDash val="solid"/>
              </a:ln>
              <a:gradFill>
                <a:gsLst>
                  <a:gs pos="8000">
                    <a:srgbClr val="51C7C6"/>
                  </a:gs>
                  <a:gs pos="100000">
                    <a:srgbClr val="286E3F"/>
                  </a:gs>
                </a:gsLst>
                <a:lin ang="5400000" scaled="0"/>
              </a:gradFill>
              <a:effectLst>
                <a:glow>
                  <a:srgbClr val="FFFFFF"/>
                </a:glow>
                <a:outerShdw dist="88900" dir="2700000" algn="tl" rotWithShape="0">
                  <a:srgbClr val="186A7A"/>
                </a:outerShdw>
              </a:effectLst>
              <a:uLnTx/>
              <a:uFillTx/>
              <a:latin typeface="汉仪铸字卡酷体W" panose="00020600040101010101" charset="-122"/>
              <a:ea typeface="汉仪铸字卡酷体W" panose="00020600040101010101" charset="-122"/>
              <a:cs typeface="汉仪铸字卡酷体W" panose="00020600040101010101" charset="-122"/>
              <a:sym typeface="站酷快乐体2016修订版" panose="02010600030101010101" pitchFamily="2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233646">
            <a:off x="5386450" y="4543877"/>
            <a:ext cx="1533799" cy="1455466"/>
          </a:xfrm>
          <a:prstGeom prst="rect">
            <a:avLst/>
          </a:prstGeom>
        </p:spPr>
      </p:pic>
      <p:grpSp>
        <p:nvGrpSpPr>
          <p:cNvPr id="20" name="组合 19"/>
          <p:cNvGrpSpPr/>
          <p:nvPr/>
        </p:nvGrpSpPr>
        <p:grpSpPr>
          <a:xfrm>
            <a:off x="1477450" y="2274640"/>
            <a:ext cx="9237696" cy="3469005"/>
            <a:chOff x="1476815" y="2307025"/>
            <a:chExt cx="9237696" cy="3469005"/>
          </a:xfrm>
        </p:grpSpPr>
        <p:grpSp>
          <p:nvGrpSpPr>
            <p:cNvPr id="14" name="组合 13"/>
            <p:cNvGrpSpPr/>
            <p:nvPr/>
          </p:nvGrpSpPr>
          <p:grpSpPr>
            <a:xfrm>
              <a:off x="1476815" y="2307025"/>
              <a:ext cx="4618990" cy="3469005"/>
              <a:chOff x="1369246" y="2524615"/>
              <a:chExt cx="4618990" cy="3469005"/>
            </a:xfrm>
          </p:grpSpPr>
          <p:pic>
            <p:nvPicPr>
              <p:cNvPr id="10" name="图片 9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1616261" y="2524615"/>
                <a:ext cx="4371975" cy="3469005"/>
              </a:xfrm>
              <a:prstGeom prst="rect">
                <a:avLst/>
              </a:prstGeom>
            </p:spPr>
          </p:pic>
          <p:pic>
            <p:nvPicPr>
              <p:cNvPr id="12" name="图片 11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4953560">
                <a:off x="1083005" y="3122640"/>
                <a:ext cx="2846255" cy="2273774"/>
              </a:xfrm>
              <a:prstGeom prst="rect">
                <a:avLst/>
              </a:prstGeom>
            </p:spPr>
          </p:pic>
        </p:grpSp>
        <p:grpSp>
          <p:nvGrpSpPr>
            <p:cNvPr id="4" name="组合 3"/>
            <p:cNvGrpSpPr/>
            <p:nvPr/>
          </p:nvGrpSpPr>
          <p:grpSpPr>
            <a:xfrm>
              <a:off x="6133665" y="2331810"/>
              <a:ext cx="4580846" cy="3403303"/>
              <a:chOff x="6890244" y="2683602"/>
              <a:chExt cx="4580846" cy="3403303"/>
            </a:xfrm>
          </p:grpSpPr>
          <p:pic>
            <p:nvPicPr>
              <p:cNvPr id="9" name="图片 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90244" y="2683602"/>
                <a:ext cx="4289053" cy="3403303"/>
              </a:xfrm>
              <a:prstGeom prst="rect">
                <a:avLst/>
              </a:prstGeom>
            </p:spPr>
          </p:pic>
          <p:pic>
            <p:nvPicPr>
              <p:cNvPr id="13" name="图片 12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6646440" flipH="1">
                <a:off x="8911075" y="3248365"/>
                <a:ext cx="2846255" cy="2273774"/>
              </a:xfrm>
              <a:prstGeom prst="rect">
                <a:avLst/>
              </a:prstGeom>
            </p:spPr>
          </p:pic>
        </p:grpSp>
      </p:grpSp>
      <p:sp>
        <p:nvSpPr>
          <p:cNvPr id="6" name="圆角矩形 5"/>
          <p:cNvSpPr/>
          <p:nvPr/>
        </p:nvSpPr>
        <p:spPr>
          <a:xfrm>
            <a:off x="5431790" y="5869940"/>
            <a:ext cx="6649720" cy="84518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5582920" y="5880100"/>
            <a:ext cx="6446520" cy="82994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zh-CN" altLang="en-US" sz="4800" b="1">
                <a:ln w="15875"/>
                <a:gradFill>
                  <a:gsLst>
                    <a:gs pos="0">
                      <a:schemeClr val="accent1">
                        <a:hueMod val="80000"/>
                      </a:schemeClr>
                    </a:gs>
                    <a:gs pos="100000">
                      <a:schemeClr val="accent1">
                        <a:alpha val="100000"/>
                      </a:schemeClr>
                    </a:gs>
                  </a:gsLst>
                  <a:lin ang="2700000" scaled="0"/>
                </a:gradFill>
                <a:effectLst/>
              </a:rPr>
              <a:t>学习小青荷</a:t>
            </a:r>
            <a:r>
              <a:rPr lang="en-US" altLang="zh-CN" sz="4800" b="1">
                <a:ln w="15875"/>
                <a:gradFill>
                  <a:gsLst>
                    <a:gs pos="0">
                      <a:schemeClr val="accent1">
                        <a:hueMod val="80000"/>
                      </a:schemeClr>
                    </a:gs>
                    <a:gs pos="100000">
                      <a:schemeClr val="accent1">
                        <a:alpha val="100000"/>
                      </a:schemeClr>
                    </a:gs>
                  </a:gsLst>
                  <a:lin ang="2700000" scaled="0"/>
                </a:gradFill>
                <a:effectLst/>
              </a:rPr>
              <a:t> </a:t>
            </a:r>
            <a:r>
              <a:rPr lang="zh-CN" altLang="en-US" sz="4800" b="1">
                <a:ln w="15875"/>
                <a:gradFill>
                  <a:gsLst>
                    <a:gs pos="0">
                      <a:schemeClr val="accent1">
                        <a:hueMod val="80000"/>
                      </a:schemeClr>
                    </a:gs>
                    <a:gs pos="100000">
                      <a:schemeClr val="accent1">
                        <a:alpha val="100000"/>
                      </a:schemeClr>
                    </a:gs>
                  </a:gsLst>
                  <a:lin ang="2700000" scaled="0"/>
                </a:gradFill>
                <a:effectLst/>
              </a:rPr>
              <a:t>成为小青荷</a:t>
            </a:r>
            <a:endParaRPr lang="zh-CN" altLang="en-US" sz="4800" b="1">
              <a:ln w="15875"/>
              <a:gradFill>
                <a:gsLst>
                  <a:gs pos="0">
                    <a:schemeClr val="accent1">
                      <a:hueMod val="80000"/>
                    </a:schemeClr>
                  </a:gs>
                  <a:gs pos="100000">
                    <a:schemeClr val="accent1">
                      <a:alpha val="100000"/>
                    </a:schemeClr>
                  </a:gs>
                </a:gsLst>
                <a:lin ang="2700000" scaled="0"/>
              </a:gradFill>
              <a:effectLst/>
            </a:endParaRPr>
          </a:p>
        </p:txBody>
      </p:sp>
      <p:sp>
        <p:nvSpPr>
          <p:cNvPr id="3" name="矩形 2" descr="7b0a2020202022776f7264617274223a20227b5c2269645c223a343532343830322c5c227469645c223a5c225c227d220a7d0a"/>
          <p:cNvSpPr/>
          <p:nvPr/>
        </p:nvSpPr>
        <p:spPr>
          <a:xfrm>
            <a:off x="250825" y="459105"/>
            <a:ext cx="2472690" cy="101473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  <a:scene3d>
              <a:camera prst="orthographicFront"/>
              <a:lightRig rig="threePt" dir="t"/>
            </a:scene3d>
            <a:sp3d extrusionH="23169" contourW="20595">
              <a:extrusionClr>
                <a:srgbClr val="0C66AB"/>
              </a:extrusionClr>
              <a:contourClr>
                <a:srgbClr val="0C66AB"/>
              </a:contourClr>
            </a:sp3d>
          </a:bodyPr>
          <a:p>
            <a:pPr algn="ctr"/>
            <a:r>
              <a:rPr lang="zh-CN" altLang="en-US" sz="6000" b="1">
                <a:ln w="39902" cmpd="dbl"/>
                <a:solidFill>
                  <a:srgbClr val="CEEBF9"/>
                </a:solidFill>
                <a:effectLst>
                  <a:glow rad="25743">
                    <a:srgbClr val="8BBBE7"/>
                  </a:glow>
                  <a:outerShdw blurRad="10297" dist="63500" dir="5400000" algn="t" rotWithShape="0">
                    <a:prstClr val="black">
                      <a:alpha val="74000"/>
                    </a:prstClr>
                  </a:outerShdw>
                </a:effectLst>
                <a:latin typeface="汉仪铸字卡酷体简" panose="00020600040101010101" charset="-122"/>
                <a:ea typeface="汉仪铸字卡酷体简" panose="00020600040101010101" charset="-122"/>
              </a:rPr>
              <a:t>践行篇</a:t>
            </a:r>
            <a:endParaRPr lang="zh-CN" altLang="en-US" sz="6000" b="1">
              <a:ln w="39902" cmpd="dbl"/>
              <a:solidFill>
                <a:srgbClr val="CEEBF9"/>
              </a:solidFill>
              <a:effectLst>
                <a:glow rad="25743">
                  <a:srgbClr val="8BBBE7"/>
                </a:glow>
                <a:outerShdw blurRad="10297" dist="63500" dir="5400000" algn="t" rotWithShape="0">
                  <a:prstClr val="black">
                    <a:alpha val="74000"/>
                  </a:prstClr>
                </a:outerShdw>
              </a:effectLst>
              <a:latin typeface="汉仪铸字卡酷体简" panose="00020600040101010101" charset="-122"/>
              <a:ea typeface="汉仪铸字卡酷体简" panose="000206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0">
        <p14:flip dir="r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 2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0485" y="0"/>
            <a:ext cx="12192000" cy="6858000"/>
          </a:xfrm>
          <a:prstGeom prst="rect">
            <a:avLst/>
          </a:prstGeom>
        </p:spPr>
      </p:pic>
      <p:sp>
        <p:nvSpPr>
          <p:cNvPr id="7" name="矩形 6"/>
          <p:cNvSpPr/>
          <p:nvPr>
            <p:custDataLst>
              <p:tags r:id="rId2"/>
            </p:custDataLst>
          </p:nvPr>
        </p:nvSpPr>
        <p:spPr>
          <a:xfrm>
            <a:off x="5283200" y="4551045"/>
            <a:ext cx="3302635" cy="1206500"/>
          </a:xfrm>
          <a:prstGeom prst="rect">
            <a:avLst/>
          </a:prstGeom>
          <a:solidFill>
            <a:srgbClr val="A8E48D"/>
          </a:solidFill>
          <a:ln>
            <a:solidFill>
              <a:srgbClr val="A8E48D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矩形 5"/>
          <p:cNvSpPr/>
          <p:nvPr>
            <p:custDataLst>
              <p:tags r:id="rId3"/>
            </p:custDataLst>
          </p:nvPr>
        </p:nvSpPr>
        <p:spPr>
          <a:xfrm>
            <a:off x="779780" y="4675505"/>
            <a:ext cx="3317240" cy="1216660"/>
          </a:xfrm>
          <a:prstGeom prst="rect">
            <a:avLst/>
          </a:prstGeom>
          <a:solidFill>
            <a:srgbClr val="A8E48D"/>
          </a:solidFill>
          <a:ln>
            <a:solidFill>
              <a:srgbClr val="A8E48D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0695" y="-67377"/>
            <a:ext cx="1533735" cy="1225247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311232" y="4390314"/>
            <a:ext cx="2433217" cy="2943936"/>
          </a:xfrm>
          <a:prstGeom prst="rect">
            <a:avLst/>
          </a:prstGeom>
        </p:spPr>
      </p:pic>
      <p:sp>
        <p:nvSpPr>
          <p:cNvPr id="31" name="Shape 29"/>
          <p:cNvSpPr/>
          <p:nvPr/>
        </p:nvSpPr>
        <p:spPr>
          <a:xfrm rot="6300000">
            <a:off x="4777960" y="910271"/>
            <a:ext cx="1635898" cy="6101016"/>
          </a:xfrm>
          <a:custGeom>
            <a:avLst/>
            <a:gdLst>
              <a:gd name="connsiteX0" fmla="*/ 15178 w 19871"/>
              <a:gd name="connsiteY0" fmla="*/ 0 h 21600"/>
              <a:gd name="connsiteX1" fmla="*/ 0 w 19871"/>
              <a:gd name="connsiteY1" fmla="*/ 2538 h 21600"/>
              <a:gd name="connsiteX2" fmla="*/ 4463 w 19871"/>
              <a:gd name="connsiteY2" fmla="*/ 21600 h 21600"/>
              <a:gd name="connsiteX3" fmla="*/ 19871 w 19871"/>
              <a:gd name="connsiteY3" fmla="*/ 18777 h 21600"/>
              <a:gd name="connsiteX4" fmla="*/ 17450 w 19871"/>
              <a:gd name="connsiteY4" fmla="*/ 8748 h 21600"/>
              <a:gd name="connsiteX5" fmla="*/ 15178 w 19871"/>
              <a:gd name="connsiteY5" fmla="*/ 0 h 21600"/>
              <a:gd name="connsiteX0-1" fmla="*/ 14798 w 19871"/>
              <a:gd name="connsiteY0-2" fmla="*/ 0 h 22890"/>
              <a:gd name="connsiteX1-3" fmla="*/ 0 w 19871"/>
              <a:gd name="connsiteY1-4" fmla="*/ 3828 h 22890"/>
              <a:gd name="connsiteX2-5" fmla="*/ 4463 w 19871"/>
              <a:gd name="connsiteY2-6" fmla="*/ 22890 h 22890"/>
              <a:gd name="connsiteX3-7" fmla="*/ 19871 w 19871"/>
              <a:gd name="connsiteY3-8" fmla="*/ 20067 h 22890"/>
              <a:gd name="connsiteX4-9" fmla="*/ 17450 w 19871"/>
              <a:gd name="connsiteY4-10" fmla="*/ 10038 h 22890"/>
              <a:gd name="connsiteX5-11" fmla="*/ 14798 w 19871"/>
              <a:gd name="connsiteY5-12" fmla="*/ 0 h 22890"/>
              <a:gd name="connsiteX0-13" fmla="*/ 14798 w 19871"/>
              <a:gd name="connsiteY0-14" fmla="*/ 0 h 22785"/>
              <a:gd name="connsiteX1-15" fmla="*/ 0 w 19871"/>
              <a:gd name="connsiteY1-16" fmla="*/ 3828 h 22785"/>
              <a:gd name="connsiteX2-17" fmla="*/ 5300 w 19871"/>
              <a:gd name="connsiteY2-18" fmla="*/ 22785 h 22785"/>
              <a:gd name="connsiteX3-19" fmla="*/ 19871 w 19871"/>
              <a:gd name="connsiteY3-20" fmla="*/ 20067 h 22785"/>
              <a:gd name="connsiteX4-21" fmla="*/ 17450 w 19871"/>
              <a:gd name="connsiteY4-22" fmla="*/ 10038 h 22785"/>
              <a:gd name="connsiteX5-23" fmla="*/ 14798 w 19871"/>
              <a:gd name="connsiteY5-24" fmla="*/ 0 h 22785"/>
              <a:gd name="connsiteX0-25" fmla="*/ 14798 w 19871"/>
              <a:gd name="connsiteY0-26" fmla="*/ 0 h 23019"/>
              <a:gd name="connsiteX1-27" fmla="*/ 0 w 19871"/>
              <a:gd name="connsiteY1-28" fmla="*/ 3828 h 23019"/>
              <a:gd name="connsiteX2-29" fmla="*/ 5152 w 19871"/>
              <a:gd name="connsiteY2-30" fmla="*/ 23019 h 23019"/>
              <a:gd name="connsiteX3-31" fmla="*/ 19871 w 19871"/>
              <a:gd name="connsiteY3-32" fmla="*/ 20067 h 23019"/>
              <a:gd name="connsiteX4-33" fmla="*/ 17450 w 19871"/>
              <a:gd name="connsiteY4-34" fmla="*/ 10038 h 23019"/>
              <a:gd name="connsiteX5-35" fmla="*/ 14798 w 19871"/>
              <a:gd name="connsiteY5-36" fmla="*/ 0 h 23019"/>
              <a:gd name="connsiteX0-37" fmla="*/ 14798 w 20350"/>
              <a:gd name="connsiteY0-38" fmla="*/ 0 h 23019"/>
              <a:gd name="connsiteX1-39" fmla="*/ 0 w 20350"/>
              <a:gd name="connsiteY1-40" fmla="*/ 3828 h 23019"/>
              <a:gd name="connsiteX2-41" fmla="*/ 5152 w 20350"/>
              <a:gd name="connsiteY2-42" fmla="*/ 23019 h 23019"/>
              <a:gd name="connsiteX3-43" fmla="*/ 20350 w 20350"/>
              <a:gd name="connsiteY3-44" fmla="*/ 19851 h 23019"/>
              <a:gd name="connsiteX4-45" fmla="*/ 17450 w 20350"/>
              <a:gd name="connsiteY4-46" fmla="*/ 10038 h 23019"/>
              <a:gd name="connsiteX5-47" fmla="*/ 14798 w 20350"/>
              <a:gd name="connsiteY5-48" fmla="*/ 0 h 23019"/>
              <a:gd name="connsiteX0-49" fmla="*/ 14798 w 20350"/>
              <a:gd name="connsiteY0-50" fmla="*/ 0 h 23019"/>
              <a:gd name="connsiteX1-51" fmla="*/ 0 w 20350"/>
              <a:gd name="connsiteY1-52" fmla="*/ 3828 h 23019"/>
              <a:gd name="connsiteX2-53" fmla="*/ 5152 w 20350"/>
              <a:gd name="connsiteY2-54" fmla="*/ 23019 h 23019"/>
              <a:gd name="connsiteX3-55" fmla="*/ 20350 w 20350"/>
              <a:gd name="connsiteY3-56" fmla="*/ 19851 h 23019"/>
              <a:gd name="connsiteX4-57" fmla="*/ 17450 w 20350"/>
              <a:gd name="connsiteY4-58" fmla="*/ 10038 h 23019"/>
              <a:gd name="connsiteX5-59" fmla="*/ 14798 w 20350"/>
              <a:gd name="connsiteY5-60" fmla="*/ 0 h 23019"/>
              <a:gd name="connsiteX0-61" fmla="*/ 14798 w 20370"/>
              <a:gd name="connsiteY0-62" fmla="*/ 0 h 23019"/>
              <a:gd name="connsiteX1-63" fmla="*/ 0 w 20370"/>
              <a:gd name="connsiteY1-64" fmla="*/ 3828 h 23019"/>
              <a:gd name="connsiteX2-65" fmla="*/ 5152 w 20370"/>
              <a:gd name="connsiteY2-66" fmla="*/ 23019 h 23019"/>
              <a:gd name="connsiteX3-67" fmla="*/ 20370 w 20370"/>
              <a:gd name="connsiteY3-68" fmla="*/ 19550 h 23019"/>
              <a:gd name="connsiteX4-69" fmla="*/ 17450 w 20370"/>
              <a:gd name="connsiteY4-70" fmla="*/ 10038 h 23019"/>
              <a:gd name="connsiteX5-71" fmla="*/ 14798 w 20370"/>
              <a:gd name="connsiteY5-72" fmla="*/ 0 h 23019"/>
              <a:gd name="connsiteX0-73" fmla="*/ 14798 w 20370"/>
              <a:gd name="connsiteY0-74" fmla="*/ 0 h 23019"/>
              <a:gd name="connsiteX1-75" fmla="*/ 0 w 20370"/>
              <a:gd name="connsiteY1-76" fmla="*/ 3828 h 23019"/>
              <a:gd name="connsiteX2-77" fmla="*/ 5152 w 20370"/>
              <a:gd name="connsiteY2-78" fmla="*/ 23019 h 23019"/>
              <a:gd name="connsiteX3-79" fmla="*/ 20370 w 20370"/>
              <a:gd name="connsiteY3-80" fmla="*/ 19550 h 23019"/>
              <a:gd name="connsiteX4-81" fmla="*/ 17754 w 20370"/>
              <a:gd name="connsiteY4-82" fmla="*/ 9964 h 23019"/>
              <a:gd name="connsiteX5-83" fmla="*/ 14798 w 20370"/>
              <a:gd name="connsiteY5-84" fmla="*/ 0 h 23019"/>
              <a:gd name="connsiteX0-85" fmla="*/ 14907 w 20370"/>
              <a:gd name="connsiteY0-86" fmla="*/ 0 h 22650"/>
              <a:gd name="connsiteX1-87" fmla="*/ 0 w 20370"/>
              <a:gd name="connsiteY1-88" fmla="*/ 3459 h 22650"/>
              <a:gd name="connsiteX2-89" fmla="*/ 5152 w 20370"/>
              <a:gd name="connsiteY2-90" fmla="*/ 22650 h 22650"/>
              <a:gd name="connsiteX3-91" fmla="*/ 20370 w 20370"/>
              <a:gd name="connsiteY3-92" fmla="*/ 19181 h 22650"/>
              <a:gd name="connsiteX4-93" fmla="*/ 17754 w 20370"/>
              <a:gd name="connsiteY4-94" fmla="*/ 9595 h 22650"/>
              <a:gd name="connsiteX5-95" fmla="*/ 14907 w 20370"/>
              <a:gd name="connsiteY5-96" fmla="*/ 0 h 22650"/>
              <a:gd name="connsiteX0-97" fmla="*/ 14407 w 19870"/>
              <a:gd name="connsiteY0-98" fmla="*/ 0 h 22650"/>
              <a:gd name="connsiteX1-99" fmla="*/ 0 w 19870"/>
              <a:gd name="connsiteY1-100" fmla="*/ 4384 h 22650"/>
              <a:gd name="connsiteX2-101" fmla="*/ 4652 w 19870"/>
              <a:gd name="connsiteY2-102" fmla="*/ 22650 h 22650"/>
              <a:gd name="connsiteX3-103" fmla="*/ 19870 w 19870"/>
              <a:gd name="connsiteY3-104" fmla="*/ 19181 h 22650"/>
              <a:gd name="connsiteX4-105" fmla="*/ 17254 w 19870"/>
              <a:gd name="connsiteY4-106" fmla="*/ 9595 h 22650"/>
              <a:gd name="connsiteX5-107" fmla="*/ 14407 w 19870"/>
              <a:gd name="connsiteY5-108" fmla="*/ 0 h 22650"/>
              <a:gd name="connsiteX0-109" fmla="*/ 14407 w 19870"/>
              <a:gd name="connsiteY0-110" fmla="*/ 0 h 23857"/>
              <a:gd name="connsiteX1-111" fmla="*/ 0 w 19870"/>
              <a:gd name="connsiteY1-112" fmla="*/ 4384 h 23857"/>
              <a:gd name="connsiteX2-113" fmla="*/ 4935 w 19870"/>
              <a:gd name="connsiteY2-114" fmla="*/ 23857 h 23857"/>
              <a:gd name="connsiteX3-115" fmla="*/ 19870 w 19870"/>
              <a:gd name="connsiteY3-116" fmla="*/ 19181 h 23857"/>
              <a:gd name="connsiteX4-117" fmla="*/ 17254 w 19870"/>
              <a:gd name="connsiteY4-118" fmla="*/ 9595 h 23857"/>
              <a:gd name="connsiteX5-119" fmla="*/ 14407 w 19870"/>
              <a:gd name="connsiteY5-120" fmla="*/ 0 h 23857"/>
              <a:gd name="connsiteX0-121" fmla="*/ 14407 w 19870"/>
              <a:gd name="connsiteY0-122" fmla="*/ 0 h 23857"/>
              <a:gd name="connsiteX1-123" fmla="*/ 0 w 19870"/>
              <a:gd name="connsiteY1-124" fmla="*/ 4384 h 23857"/>
              <a:gd name="connsiteX2-125" fmla="*/ 4935 w 19870"/>
              <a:gd name="connsiteY2-126" fmla="*/ 23857 h 23857"/>
              <a:gd name="connsiteX3-127" fmla="*/ 19870 w 19870"/>
              <a:gd name="connsiteY3-128" fmla="*/ 19181 h 23857"/>
              <a:gd name="connsiteX4-129" fmla="*/ 17254 w 19870"/>
              <a:gd name="connsiteY4-130" fmla="*/ 9595 h 23857"/>
              <a:gd name="connsiteX5-131" fmla="*/ 14407 w 19870"/>
              <a:gd name="connsiteY5-132" fmla="*/ 0 h 23857"/>
              <a:gd name="connsiteX0-133" fmla="*/ 14407 w 19870"/>
              <a:gd name="connsiteY0-134" fmla="*/ 0 h 23663"/>
              <a:gd name="connsiteX1-135" fmla="*/ 0 w 19870"/>
              <a:gd name="connsiteY1-136" fmla="*/ 4384 h 23663"/>
              <a:gd name="connsiteX2-137" fmla="*/ 4512 w 19870"/>
              <a:gd name="connsiteY2-138" fmla="*/ 23663 h 23663"/>
              <a:gd name="connsiteX3-139" fmla="*/ 19870 w 19870"/>
              <a:gd name="connsiteY3-140" fmla="*/ 19181 h 23663"/>
              <a:gd name="connsiteX4-141" fmla="*/ 17254 w 19870"/>
              <a:gd name="connsiteY4-142" fmla="*/ 9595 h 23663"/>
              <a:gd name="connsiteX5-143" fmla="*/ 14407 w 19870"/>
              <a:gd name="connsiteY5-144" fmla="*/ 0 h 23663"/>
              <a:gd name="connsiteX0-145" fmla="*/ 14407 w 19078"/>
              <a:gd name="connsiteY0-146" fmla="*/ 0 h 23663"/>
              <a:gd name="connsiteX1-147" fmla="*/ 0 w 19078"/>
              <a:gd name="connsiteY1-148" fmla="*/ 4384 h 23663"/>
              <a:gd name="connsiteX2-149" fmla="*/ 4512 w 19078"/>
              <a:gd name="connsiteY2-150" fmla="*/ 23663 h 23663"/>
              <a:gd name="connsiteX3-151" fmla="*/ 19078 w 19078"/>
              <a:gd name="connsiteY3-152" fmla="*/ 19424 h 23663"/>
              <a:gd name="connsiteX4-153" fmla="*/ 17254 w 19078"/>
              <a:gd name="connsiteY4-154" fmla="*/ 9595 h 23663"/>
              <a:gd name="connsiteX5-155" fmla="*/ 14407 w 19078"/>
              <a:gd name="connsiteY5-156" fmla="*/ 0 h 23663"/>
              <a:gd name="connsiteX0-157" fmla="*/ 14407 w 19078"/>
              <a:gd name="connsiteY0-158" fmla="*/ 0 h 23663"/>
              <a:gd name="connsiteX1-159" fmla="*/ 0 w 19078"/>
              <a:gd name="connsiteY1-160" fmla="*/ 4384 h 23663"/>
              <a:gd name="connsiteX2-161" fmla="*/ 4512 w 19078"/>
              <a:gd name="connsiteY2-162" fmla="*/ 23663 h 23663"/>
              <a:gd name="connsiteX3-163" fmla="*/ 19078 w 19078"/>
              <a:gd name="connsiteY3-164" fmla="*/ 19424 h 23663"/>
              <a:gd name="connsiteX4-165" fmla="*/ 16878 w 19078"/>
              <a:gd name="connsiteY4-166" fmla="*/ 9602 h 23663"/>
              <a:gd name="connsiteX5-167" fmla="*/ 14407 w 19078"/>
              <a:gd name="connsiteY5-168" fmla="*/ 0 h 23663"/>
              <a:gd name="connsiteX0-169" fmla="*/ 0 w 19078"/>
              <a:gd name="connsiteY0-170" fmla="*/ 4384 h 23663"/>
              <a:gd name="connsiteX1-171" fmla="*/ 4512 w 19078"/>
              <a:gd name="connsiteY1-172" fmla="*/ 23663 h 23663"/>
              <a:gd name="connsiteX2-173" fmla="*/ 19078 w 19078"/>
              <a:gd name="connsiteY2-174" fmla="*/ 19424 h 23663"/>
              <a:gd name="connsiteX3-175" fmla="*/ 16878 w 19078"/>
              <a:gd name="connsiteY3-176" fmla="*/ 9602 h 23663"/>
              <a:gd name="connsiteX4-177" fmla="*/ 14407 w 19078"/>
              <a:gd name="connsiteY4-178" fmla="*/ 0 h 23663"/>
              <a:gd name="connsiteX5-179" fmla="*/ 587 w 19078"/>
              <a:gd name="connsiteY5-180" fmla="*/ 5055 h 23663"/>
              <a:gd name="connsiteX0-181" fmla="*/ 3925 w 18491"/>
              <a:gd name="connsiteY0-182" fmla="*/ 23663 h 23663"/>
              <a:gd name="connsiteX1-183" fmla="*/ 18491 w 18491"/>
              <a:gd name="connsiteY1-184" fmla="*/ 19424 h 23663"/>
              <a:gd name="connsiteX2-185" fmla="*/ 16291 w 18491"/>
              <a:gd name="connsiteY2-186" fmla="*/ 9602 h 23663"/>
              <a:gd name="connsiteX3-187" fmla="*/ 13820 w 18491"/>
              <a:gd name="connsiteY3-188" fmla="*/ 0 h 23663"/>
              <a:gd name="connsiteX4-189" fmla="*/ 0 w 18491"/>
              <a:gd name="connsiteY4-190" fmla="*/ 5055 h 23663"/>
              <a:gd name="connsiteX0-191" fmla="*/ 0 w 14566"/>
              <a:gd name="connsiteY0-192" fmla="*/ 23663 h 23663"/>
              <a:gd name="connsiteX1-193" fmla="*/ 14566 w 14566"/>
              <a:gd name="connsiteY1-194" fmla="*/ 19424 h 23663"/>
              <a:gd name="connsiteX2-195" fmla="*/ 12366 w 14566"/>
              <a:gd name="connsiteY2-196" fmla="*/ 9602 h 23663"/>
              <a:gd name="connsiteX3-197" fmla="*/ 9895 w 14566"/>
              <a:gd name="connsiteY3-198" fmla="*/ 0 h 23663"/>
              <a:gd name="connsiteX0-199" fmla="*/ 4671 w 4671"/>
              <a:gd name="connsiteY0-200" fmla="*/ 19424 h 19424"/>
              <a:gd name="connsiteX1-201" fmla="*/ 2471 w 4671"/>
              <a:gd name="connsiteY1-202" fmla="*/ 9602 h 19424"/>
              <a:gd name="connsiteX2-203" fmla="*/ 0 w 4671"/>
              <a:gd name="connsiteY2-204" fmla="*/ 0 h 19424"/>
              <a:gd name="connsiteX0-205" fmla="*/ 7486 w 7486"/>
              <a:gd name="connsiteY0-206" fmla="*/ 7669 h 7669"/>
              <a:gd name="connsiteX1-207" fmla="*/ 2776 w 7486"/>
              <a:gd name="connsiteY1-208" fmla="*/ 2612 h 7669"/>
              <a:gd name="connsiteX2-209" fmla="*/ 0 w 7486"/>
              <a:gd name="connsiteY2-210" fmla="*/ 0 h 7669"/>
              <a:gd name="connsiteX0-211" fmla="*/ 8267 w 8267"/>
              <a:gd name="connsiteY0-212" fmla="*/ 7620 h 7620"/>
              <a:gd name="connsiteX1-213" fmla="*/ 3708 w 8267"/>
              <a:gd name="connsiteY1-214" fmla="*/ 3406 h 7620"/>
              <a:gd name="connsiteX2-215" fmla="*/ 0 w 8267"/>
              <a:gd name="connsiteY2-216" fmla="*/ 0 h 7620"/>
              <a:gd name="connsiteX0-217" fmla="*/ 36336 w 36336"/>
              <a:gd name="connsiteY0-218" fmla="*/ 39449 h 39449"/>
              <a:gd name="connsiteX1-219" fmla="*/ 30821 w 36336"/>
              <a:gd name="connsiteY1-220" fmla="*/ 33919 h 39449"/>
              <a:gd name="connsiteX2-221" fmla="*/ 0 w 36336"/>
              <a:gd name="connsiteY2-222" fmla="*/ 0 h 3944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36336" h="39449" extrusionOk="0">
                <a:moveTo>
                  <a:pt x="36336" y="39449"/>
                </a:moveTo>
                <a:cubicBezTo>
                  <a:pt x="32770" y="36694"/>
                  <a:pt x="34872" y="36713"/>
                  <a:pt x="30821" y="33919"/>
                </a:cubicBezTo>
                <a:cubicBezTo>
                  <a:pt x="27179" y="31407"/>
                  <a:pt x="2908" y="2543"/>
                  <a:pt x="0" y="0"/>
                </a:cubicBezTo>
              </a:path>
            </a:pathLst>
          </a:custGeom>
          <a:noFill/>
          <a:ln w="38100" cap="flat">
            <a:solidFill>
              <a:schemeClr val="bg1">
                <a:lumMod val="75000"/>
              </a:schemeClr>
            </a:solidFill>
            <a:prstDash val="solid"/>
            <a:miter lim="400000"/>
          </a:ln>
          <a:effectLst/>
        </p:spPr>
        <p:txBody>
          <a:bodyPr wrap="square" lIns="38088" tIns="38088" rIns="38088" bIns="38088" numCol="1" anchor="ctr">
            <a:noAutofit/>
          </a:bodyPr>
          <a:lstStyle/>
          <a:p>
            <a:pPr defTabSz="456565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 dirty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+mn-lt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851785" y="2329815"/>
            <a:ext cx="3430270" cy="847725"/>
          </a:xfrm>
          <a:prstGeom prst="rect">
            <a:avLst/>
          </a:prstGeom>
          <a:solidFill>
            <a:srgbClr val="A8E48D"/>
          </a:solidFill>
          <a:ln>
            <a:solidFill>
              <a:srgbClr val="A8E48D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5" name="矩形 44"/>
          <p:cNvSpPr>
            <a:spLocks noChangeArrowheads="1"/>
          </p:cNvSpPr>
          <p:nvPr/>
        </p:nvSpPr>
        <p:spPr bwMode="auto">
          <a:xfrm>
            <a:off x="5201285" y="4584065"/>
            <a:ext cx="3385185" cy="1527810"/>
          </a:xfrm>
          <a:prstGeom prst="rect">
            <a:avLst/>
          </a:prstGeom>
          <a:noFill/>
          <a:ln>
            <a:noFill/>
          </a:ln>
        </p:spPr>
        <p:txBody>
          <a:bodyPr wrap="square" lIns="91402" tIns="45702" rIns="91402" bIns="45702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9pPr>
          </a:lstStyle>
          <a:p>
            <a:pPr algn="ctr" defTabSz="1218565">
              <a:buNone/>
            </a:pPr>
            <a:r>
              <a:rPr lang="zh-CN" altLang="en-US" sz="2400" b="1" dirty="0">
                <a:solidFill>
                  <a:srgbClr val="015770"/>
                </a:solidFill>
                <a:latin typeface="华文新魏" panose="02010800040101010101" charset="-122"/>
                <a:ea typeface="华文新魏" panose="02010800040101010101" charset="-122"/>
              </a:rPr>
              <a:t>纠正公众场合的不文明行为，到科技馆、博物馆当志愿者</a:t>
            </a:r>
            <a:endParaRPr lang="zh-CN" altLang="en-US" sz="2400" b="1" dirty="0">
              <a:solidFill>
                <a:srgbClr val="015770"/>
              </a:solidFill>
              <a:latin typeface="华文新魏" panose="02010800040101010101" charset="-122"/>
              <a:ea typeface="华文新魏" panose="02010800040101010101" charset="-122"/>
            </a:endParaRPr>
          </a:p>
          <a:p>
            <a:pPr algn="ctr" defTabSz="1218565" fontAlgn="auto">
              <a:lnSpc>
                <a:spcPts val="2000"/>
              </a:lnSpc>
              <a:buNone/>
            </a:pPr>
            <a:endParaRPr lang="en-US" altLang="zh-CN" sz="2400" b="1" dirty="0">
              <a:solidFill>
                <a:srgbClr val="A90303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46" name="矩形 45"/>
          <p:cNvSpPr>
            <a:spLocks noChangeArrowheads="1"/>
          </p:cNvSpPr>
          <p:nvPr/>
        </p:nvSpPr>
        <p:spPr bwMode="auto">
          <a:xfrm>
            <a:off x="2797175" y="2381250"/>
            <a:ext cx="3613785" cy="1183005"/>
          </a:xfrm>
          <a:prstGeom prst="rect">
            <a:avLst/>
          </a:prstGeom>
          <a:noFill/>
          <a:ln>
            <a:noFill/>
          </a:ln>
        </p:spPr>
        <p:txBody>
          <a:bodyPr wrap="square" lIns="91402" tIns="45702" rIns="91402" bIns="45702">
            <a:no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9pPr>
          </a:lstStyle>
          <a:p>
            <a:pPr algn="ctr" defTabSz="1218565">
              <a:buNone/>
            </a:pPr>
            <a:r>
              <a:rPr lang="zh-CN" altLang="en-US" sz="2400" b="1" dirty="0">
                <a:solidFill>
                  <a:srgbClr val="015770"/>
                </a:solidFill>
                <a:latin typeface="华文新魏" panose="02010800040101010101" charset="-122"/>
                <a:ea typeface="华文新魏" panose="02010800040101010101" charset="-122"/>
              </a:rPr>
              <a:t>尝试参与社区安排的特色活动，投身社区服务</a:t>
            </a:r>
            <a:endParaRPr lang="en-US" altLang="zh-CN" sz="2400" b="1" dirty="0">
              <a:solidFill>
                <a:srgbClr val="015770"/>
              </a:solidFill>
              <a:latin typeface="华文新魏" panose="02010800040101010101" charset="-122"/>
              <a:ea typeface="华文新魏" panose="02010800040101010101" charset="-122"/>
            </a:endParaRPr>
          </a:p>
          <a:p>
            <a:pPr algn="ctr" defTabSz="1218565" fontAlgn="auto">
              <a:lnSpc>
                <a:spcPts val="2000"/>
              </a:lnSpc>
              <a:spcBef>
                <a:spcPts val="0"/>
              </a:spcBef>
              <a:buNone/>
            </a:pPr>
            <a:endParaRPr lang="en-US" altLang="zh-CN" sz="2400" b="1" dirty="0">
              <a:solidFill>
                <a:srgbClr val="015770"/>
              </a:solidFill>
              <a:latin typeface="华文新魏" panose="02010800040101010101" charset="-122"/>
              <a:ea typeface="华文新魏" panose="02010800040101010101" charset="-122"/>
            </a:endParaRPr>
          </a:p>
        </p:txBody>
      </p:sp>
      <p:sp>
        <p:nvSpPr>
          <p:cNvPr id="47" name="矩形 46"/>
          <p:cNvSpPr>
            <a:spLocks noChangeArrowheads="1"/>
          </p:cNvSpPr>
          <p:nvPr/>
        </p:nvSpPr>
        <p:spPr bwMode="auto">
          <a:xfrm>
            <a:off x="780415" y="4675505"/>
            <a:ext cx="3222625" cy="1527810"/>
          </a:xfrm>
          <a:prstGeom prst="rect">
            <a:avLst/>
          </a:prstGeom>
          <a:noFill/>
          <a:ln>
            <a:noFill/>
          </a:ln>
        </p:spPr>
        <p:txBody>
          <a:bodyPr wrap="square" lIns="91402" tIns="45702" rIns="91402" bIns="45702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9pPr>
          </a:lstStyle>
          <a:p>
            <a:pPr algn="ctr" defTabSz="1218565">
              <a:buNone/>
            </a:pPr>
            <a:r>
              <a:rPr lang="zh-CN" altLang="en-US" sz="2400" b="1" dirty="0">
                <a:solidFill>
                  <a:srgbClr val="015770"/>
                </a:solidFill>
                <a:latin typeface="华文新魏" panose="02010800040101010101" charset="-122"/>
                <a:ea typeface="华文新魏" panose="02010800040101010101" charset="-122"/>
              </a:rPr>
              <a:t>积极参加学校组织的植树活动、敬老院拜访老人的实践活动</a:t>
            </a:r>
            <a:endParaRPr lang="zh-CN" altLang="en-US" sz="2400" b="1" dirty="0">
              <a:solidFill>
                <a:srgbClr val="015770"/>
              </a:solidFill>
              <a:latin typeface="华文新魏" panose="02010800040101010101" charset="-122"/>
              <a:ea typeface="华文新魏" panose="02010800040101010101" charset="-122"/>
            </a:endParaRPr>
          </a:p>
          <a:p>
            <a:pPr algn="ctr" defTabSz="1218565" fontAlgn="auto">
              <a:lnSpc>
                <a:spcPts val="2000"/>
              </a:lnSpc>
              <a:buNone/>
            </a:pPr>
            <a:endParaRPr lang="en-US" altLang="zh-CN" sz="2400" b="1" dirty="0">
              <a:solidFill>
                <a:srgbClr val="A90303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7865" y="3096640"/>
            <a:ext cx="907449" cy="1454661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6792" y="3192954"/>
            <a:ext cx="907449" cy="1454661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0746" y="3129370"/>
            <a:ext cx="907449" cy="1454661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9251" y="1782800"/>
            <a:ext cx="3351180" cy="3389689"/>
          </a:xfrm>
          <a:prstGeom prst="rect">
            <a:avLst/>
          </a:prstGeom>
        </p:spPr>
      </p:pic>
      <p:sp>
        <p:nvSpPr>
          <p:cNvPr id="2" name="TextBox 17"/>
          <p:cNvSpPr txBox="1"/>
          <p:nvPr>
            <p:custDataLst>
              <p:tags r:id="rId8"/>
            </p:custDataLst>
          </p:nvPr>
        </p:nvSpPr>
        <p:spPr>
          <a:xfrm>
            <a:off x="1107391" y="428753"/>
            <a:ext cx="328295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id-ID" sz="2000" b="1" i="0" u="none" strike="noStrike" kern="1200" cap="none" spc="30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站酷快乐体2016修订版" panose="02010600030101010101" pitchFamily="2" charset="-122"/>
              </a:rPr>
              <a:t>学习小青荷</a:t>
            </a:r>
            <a:r>
              <a:rPr kumimoji="0" lang="en-US" altLang="zh-CN" sz="2000" b="1" i="0" u="none" strike="noStrike" kern="1200" cap="none" spc="30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站酷快乐体2016修订版" panose="02010600030101010101" pitchFamily="2" charset="-122"/>
              </a:rPr>
              <a:t> </a:t>
            </a:r>
            <a:r>
              <a:rPr kumimoji="0" lang="zh-CN" altLang="en-US" sz="2000" b="1" i="0" u="none" strike="noStrike" kern="1200" cap="none" spc="30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站酷快乐体2016修订版" panose="02010600030101010101" pitchFamily="2" charset="-122"/>
              </a:rPr>
              <a:t>成为小青荷</a:t>
            </a:r>
            <a:endParaRPr kumimoji="0" lang="zh-CN" altLang="en-US" sz="2000" b="1" i="0" u="none" strike="noStrike" kern="1200" cap="none" spc="300" normalizeH="0" baseline="0" noProof="0" dirty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ea"/>
              <a:sym typeface="站酷快乐体2016修订版" panose="02010600030101010101" pitchFamily="2" charset="-122"/>
            </a:endParaRPr>
          </a:p>
        </p:txBody>
      </p:sp>
      <p:sp>
        <p:nvSpPr>
          <p:cNvPr id="3" name="文本框 2" descr="7b0a2020202022776f7264617274223a20227b5c2269645c223a32303339323239322c5c227469645c223a5c225c227d220a7d0a"/>
          <p:cNvSpPr txBox="1"/>
          <p:nvPr/>
        </p:nvSpPr>
        <p:spPr>
          <a:xfrm>
            <a:off x="4781550" y="988060"/>
            <a:ext cx="741045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5400">
                <a:latin typeface="华文行楷" panose="02010800040101010101" charset="-122"/>
                <a:ea typeface="华文行楷" panose="02010800040101010101" charset="-122"/>
              </a:rPr>
              <a:t>积极参加公益活动</a:t>
            </a:r>
            <a:endParaRPr lang="zh-CN" altLang="en-US" sz="5400">
              <a:latin typeface="华文行楷" panose="02010800040101010101" charset="-122"/>
              <a:ea typeface="华文行楷" panose="02010800040101010101" charset="-122"/>
            </a:endParaRPr>
          </a:p>
        </p:txBody>
      </p:sp>
      <p:pic>
        <p:nvPicPr>
          <p:cNvPr id="4" name="图片 3" descr="3b32313536333730363bb5e3d4de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475990" y="988060"/>
            <a:ext cx="914400" cy="914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>
        <p14:prism isContent="1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46" grpId="1"/>
      <p:bldP spid="47" grpId="0"/>
      <p:bldP spid="47" grpId="1"/>
      <p:bldP spid="45" grpId="0"/>
      <p:bldP spid="45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 2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0695" y="-67377"/>
            <a:ext cx="1533735" cy="1225247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311232" y="4390314"/>
            <a:ext cx="2433217" cy="2943936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1899868" y="1627020"/>
            <a:ext cx="1053545" cy="1119809"/>
            <a:chOff x="5758072" y="954157"/>
            <a:chExt cx="1053545" cy="1119809"/>
          </a:xfrm>
          <a:solidFill>
            <a:srgbClr val="F8DFD2"/>
          </a:solidFill>
        </p:grpSpPr>
        <p:sp>
          <p:nvSpPr>
            <p:cNvPr id="8" name="菱形 7"/>
            <p:cNvSpPr/>
            <p:nvPr/>
          </p:nvSpPr>
          <p:spPr>
            <a:xfrm>
              <a:off x="5764696" y="954157"/>
              <a:ext cx="1046921" cy="1046921"/>
            </a:xfrm>
            <a:prstGeom prst="diamond">
              <a:avLst/>
            </a:prstGeom>
            <a:grp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lt"/>
              </a:endParaRPr>
            </a:p>
          </p:txBody>
        </p:sp>
        <p:sp>
          <p:nvSpPr>
            <p:cNvPr id="9" name="菱形 8"/>
            <p:cNvSpPr/>
            <p:nvPr/>
          </p:nvSpPr>
          <p:spPr>
            <a:xfrm>
              <a:off x="5758072" y="1027045"/>
              <a:ext cx="1046921" cy="1046921"/>
            </a:xfrm>
            <a:prstGeom prst="diamond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lt"/>
              </a:endParaRP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2118526" y="1992535"/>
            <a:ext cx="6228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lt"/>
              </a:rPr>
              <a:t>01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lt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1906497" y="2977661"/>
            <a:ext cx="1053545" cy="1119809"/>
            <a:chOff x="5758072" y="954157"/>
            <a:chExt cx="1053545" cy="1119809"/>
          </a:xfrm>
          <a:solidFill>
            <a:srgbClr val="C3E0D3"/>
          </a:solidFill>
        </p:grpSpPr>
        <p:sp>
          <p:nvSpPr>
            <p:cNvPr id="12" name="菱形 11"/>
            <p:cNvSpPr/>
            <p:nvPr/>
          </p:nvSpPr>
          <p:spPr>
            <a:xfrm>
              <a:off x="5764696" y="954157"/>
              <a:ext cx="1046921" cy="1046921"/>
            </a:xfrm>
            <a:prstGeom prst="diamond">
              <a:avLst/>
            </a:prstGeom>
            <a:grp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lt"/>
              </a:endParaRPr>
            </a:p>
          </p:txBody>
        </p:sp>
        <p:sp>
          <p:nvSpPr>
            <p:cNvPr id="13" name="菱形 12"/>
            <p:cNvSpPr/>
            <p:nvPr/>
          </p:nvSpPr>
          <p:spPr>
            <a:xfrm>
              <a:off x="5758072" y="1027045"/>
              <a:ext cx="1046921" cy="1046921"/>
            </a:xfrm>
            <a:prstGeom prst="diamond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lt"/>
              </a:endParaRPr>
            </a:p>
          </p:txBody>
        </p:sp>
      </p:grpSp>
      <p:sp>
        <p:nvSpPr>
          <p:cNvPr id="14" name="文本框 13"/>
          <p:cNvSpPr txBox="1"/>
          <p:nvPr/>
        </p:nvSpPr>
        <p:spPr>
          <a:xfrm>
            <a:off x="2125155" y="3343176"/>
            <a:ext cx="6228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lt"/>
              </a:rPr>
              <a:t>02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lt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1899868" y="4359162"/>
            <a:ext cx="1053545" cy="1119809"/>
            <a:chOff x="5758072" y="954157"/>
            <a:chExt cx="1053545" cy="1119809"/>
          </a:xfrm>
          <a:solidFill>
            <a:srgbClr val="F8DFD2"/>
          </a:solidFill>
        </p:grpSpPr>
        <p:sp>
          <p:nvSpPr>
            <p:cNvPr id="16" name="菱形 15"/>
            <p:cNvSpPr/>
            <p:nvPr/>
          </p:nvSpPr>
          <p:spPr>
            <a:xfrm>
              <a:off x="5764696" y="954157"/>
              <a:ext cx="1046921" cy="1046921"/>
            </a:xfrm>
            <a:prstGeom prst="diamond">
              <a:avLst/>
            </a:prstGeom>
            <a:grp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lt"/>
              </a:endParaRPr>
            </a:p>
          </p:txBody>
        </p:sp>
        <p:sp>
          <p:nvSpPr>
            <p:cNvPr id="17" name="菱形 16"/>
            <p:cNvSpPr/>
            <p:nvPr/>
          </p:nvSpPr>
          <p:spPr>
            <a:xfrm>
              <a:off x="5758072" y="1027045"/>
              <a:ext cx="1046921" cy="1046921"/>
            </a:xfrm>
            <a:prstGeom prst="diamond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lt"/>
              </a:endParaRPr>
            </a:p>
          </p:txBody>
        </p:sp>
      </p:grpSp>
      <p:sp>
        <p:nvSpPr>
          <p:cNvPr id="18" name="文本框 17"/>
          <p:cNvSpPr txBox="1"/>
          <p:nvPr/>
        </p:nvSpPr>
        <p:spPr>
          <a:xfrm>
            <a:off x="2118526" y="4724677"/>
            <a:ext cx="6228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lt"/>
              </a:rPr>
              <a:t>03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lt"/>
            </a:endParaRPr>
          </a:p>
        </p:txBody>
      </p:sp>
      <p:pic>
        <p:nvPicPr>
          <p:cNvPr id="29" name="图片 2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1314" y="2033724"/>
            <a:ext cx="824730" cy="728638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9502" y="3463234"/>
            <a:ext cx="824730" cy="728638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2754" y="4820827"/>
            <a:ext cx="824730" cy="728638"/>
          </a:xfrm>
          <a:prstGeom prst="rect">
            <a:avLst/>
          </a:prstGeom>
        </p:spPr>
      </p:pic>
      <p:sp>
        <p:nvSpPr>
          <p:cNvPr id="2" name="TextBox 17"/>
          <p:cNvSpPr txBox="1"/>
          <p:nvPr>
            <p:custDataLst>
              <p:tags r:id="rId5"/>
            </p:custDataLst>
          </p:nvPr>
        </p:nvSpPr>
        <p:spPr>
          <a:xfrm>
            <a:off x="1107391" y="428753"/>
            <a:ext cx="328295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id-ID" sz="2000" b="1" i="0" u="none" strike="noStrike" kern="1200" cap="none" spc="30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站酷快乐体2016修订版" panose="02010600030101010101" pitchFamily="2" charset="-122"/>
              </a:rPr>
              <a:t>学习小青荷</a:t>
            </a:r>
            <a:r>
              <a:rPr kumimoji="0" lang="en-US" altLang="zh-CN" sz="2000" b="1" i="0" u="none" strike="noStrike" kern="1200" cap="none" spc="30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站酷快乐体2016修订版" panose="02010600030101010101" pitchFamily="2" charset="-122"/>
              </a:rPr>
              <a:t> </a:t>
            </a:r>
            <a:r>
              <a:rPr kumimoji="0" lang="zh-CN" altLang="en-US" sz="2000" b="1" i="0" u="none" strike="noStrike" kern="1200" cap="none" spc="30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站酷快乐体2016修订版" panose="02010600030101010101" pitchFamily="2" charset="-122"/>
              </a:rPr>
              <a:t>成为小青荷</a:t>
            </a:r>
            <a:endParaRPr kumimoji="0" lang="zh-CN" altLang="en-US" sz="2000" b="1" i="0" u="none" strike="noStrike" kern="1200" cap="none" spc="300" normalizeH="0" baseline="0" noProof="0" dirty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ea"/>
              <a:sym typeface="站酷快乐体2016修订版" panose="02010600030101010101" pitchFamily="2" charset="-122"/>
            </a:endParaRPr>
          </a:p>
        </p:txBody>
      </p:sp>
      <p:pic>
        <p:nvPicPr>
          <p:cNvPr id="4" name="图片 3" descr="3b32313536333730363bb5e3d4de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631055" y="461645"/>
            <a:ext cx="914400" cy="914400"/>
          </a:xfrm>
          <a:prstGeom prst="rect">
            <a:avLst/>
          </a:prstGeom>
        </p:spPr>
      </p:pic>
      <p:sp>
        <p:nvSpPr>
          <p:cNvPr id="3" name="文本框 2"/>
          <p:cNvSpPr txBox="1"/>
          <p:nvPr>
            <p:custDataLst>
              <p:tags r:id="rId9"/>
            </p:custDataLst>
          </p:nvPr>
        </p:nvSpPr>
        <p:spPr>
          <a:xfrm>
            <a:off x="5545455" y="551180"/>
            <a:ext cx="741045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5400">
                <a:latin typeface="华文行楷" panose="02010800040101010101" charset="-122"/>
                <a:ea typeface="华文行楷" panose="02010800040101010101" charset="-122"/>
              </a:rPr>
              <a:t>热爱劳动</a:t>
            </a:r>
            <a:r>
              <a:rPr lang="en-US" altLang="zh-CN" sz="5400">
                <a:latin typeface="华文行楷" panose="02010800040101010101" charset="-122"/>
                <a:ea typeface="华文行楷" panose="02010800040101010101" charset="-122"/>
              </a:rPr>
              <a:t> </a:t>
            </a:r>
            <a:r>
              <a:rPr lang="zh-CN" altLang="en-US" sz="5400">
                <a:latin typeface="华文行楷" panose="02010800040101010101" charset="-122"/>
                <a:ea typeface="华文行楷" panose="02010800040101010101" charset="-122"/>
              </a:rPr>
              <a:t>爱岗就业</a:t>
            </a:r>
            <a:endParaRPr lang="zh-CN" altLang="en-US" sz="5400">
              <a:latin typeface="华文行楷" panose="02010800040101010101" charset="-122"/>
              <a:ea typeface="华文行楷" panose="02010800040101010101" charset="-122"/>
            </a:endParaRPr>
          </a:p>
        </p:txBody>
      </p:sp>
      <p:sp>
        <p:nvSpPr>
          <p:cNvPr id="5" name="矩形 4" descr="7b0a2020202022776f7264617274223a2022220a7d0a"/>
          <p:cNvSpPr/>
          <p:nvPr/>
        </p:nvSpPr>
        <p:spPr>
          <a:xfrm>
            <a:off x="349884" y="1473200"/>
            <a:ext cx="1441450" cy="161480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  <a:scene3d>
              <a:camera prst="orthographicFront"/>
              <a:lightRig rig="threePt" dir="t"/>
            </a:scene3d>
            <a:sp3d prstMaterial="plastic">
              <a:extrusionClr>
                <a:srgbClr val="FFFFFF"/>
              </a:extrusionClr>
              <a:contourClr>
                <a:srgbClr val="FFFFFF"/>
              </a:contourClr>
            </a:sp3d>
          </a:bodyPr>
          <a:p>
            <a:pPr algn="ctr"/>
            <a:r>
              <a:rPr lang="zh-CN" altLang="en-US" sz="9900" b="1">
                <a:ln w="25400" cap="rnd" cmpd="sng">
                  <a:solidFill>
                    <a:schemeClr val="bg1"/>
                  </a:solidFill>
                  <a:prstDash val="solid"/>
                </a:ln>
                <a:gradFill>
                  <a:gsLst>
                    <a:gs pos="8000">
                      <a:srgbClr val="51C7C6"/>
                    </a:gs>
                    <a:gs pos="100000">
                      <a:srgbClr val="286E3F"/>
                    </a:gs>
                  </a:gsLst>
                  <a:lin ang="5400000" scaled="0"/>
                </a:gradFill>
                <a:effectLst>
                  <a:glow>
                    <a:srgbClr val="FFFFFF"/>
                  </a:glow>
                  <a:outerShdw dist="88900" dir="2700000" algn="tl" rotWithShape="0">
                    <a:srgbClr val="186A7A"/>
                  </a:outerShdw>
                </a:effectLst>
                <a:latin typeface="汉仪铸字卡酷体W" panose="00020600040101010101" charset="-122"/>
                <a:ea typeface="汉仪铸字卡酷体W" panose="00020600040101010101" charset="-122"/>
              </a:rPr>
              <a:t>知</a:t>
            </a:r>
            <a:endParaRPr lang="zh-CN" altLang="en-US" sz="9900" b="1">
              <a:ln w="25400" cap="rnd" cmpd="sng">
                <a:solidFill>
                  <a:schemeClr val="bg1"/>
                </a:solidFill>
                <a:prstDash val="solid"/>
              </a:ln>
              <a:gradFill>
                <a:gsLst>
                  <a:gs pos="8000">
                    <a:srgbClr val="51C7C6"/>
                  </a:gs>
                  <a:gs pos="100000">
                    <a:srgbClr val="286E3F"/>
                  </a:gs>
                </a:gsLst>
                <a:lin ang="5400000" scaled="0"/>
              </a:gradFill>
              <a:effectLst>
                <a:glow>
                  <a:srgbClr val="FFFFFF"/>
                </a:glow>
                <a:outerShdw dist="88900" dir="2700000" algn="tl" rotWithShape="0">
                  <a:srgbClr val="186A7A"/>
                </a:outerShdw>
              </a:effectLst>
              <a:latin typeface="汉仪铸字卡酷体W" panose="00020600040101010101" charset="-122"/>
              <a:ea typeface="汉仪铸字卡酷体W" panose="00020600040101010101" charset="-122"/>
            </a:endParaRPr>
          </a:p>
        </p:txBody>
      </p:sp>
      <p:sp>
        <p:nvSpPr>
          <p:cNvPr id="6" name="矩形 5" descr="7b0a2020202022776f7264617274223a2022220a7d0a"/>
          <p:cNvSpPr/>
          <p:nvPr/>
        </p:nvSpPr>
        <p:spPr>
          <a:xfrm>
            <a:off x="349884" y="4097655"/>
            <a:ext cx="1441450" cy="161480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  <a:scene3d>
              <a:camera prst="orthographicFront"/>
              <a:lightRig rig="threePt" dir="t"/>
            </a:scene3d>
            <a:sp3d prstMaterial="plastic">
              <a:extrusionClr>
                <a:srgbClr val="FFFFFF"/>
              </a:extrusionClr>
              <a:contourClr>
                <a:srgbClr val="FFFFFF"/>
              </a:contourClr>
            </a:sp3d>
          </a:bodyPr>
          <a:p>
            <a:pPr algn="ctr"/>
            <a:r>
              <a:rPr lang="zh-CN" altLang="en-US" sz="9900" b="1">
                <a:ln w="25400" cap="rnd" cmpd="sng">
                  <a:solidFill>
                    <a:schemeClr val="bg1"/>
                  </a:solidFill>
                  <a:prstDash val="solid"/>
                </a:ln>
                <a:gradFill>
                  <a:gsLst>
                    <a:gs pos="8000">
                      <a:srgbClr val="51C7C6"/>
                    </a:gs>
                    <a:gs pos="100000">
                      <a:srgbClr val="286E3F"/>
                    </a:gs>
                  </a:gsLst>
                  <a:lin ang="5400000" scaled="0"/>
                </a:gradFill>
                <a:effectLst>
                  <a:glow>
                    <a:srgbClr val="FFFFFF"/>
                  </a:glow>
                  <a:outerShdw dist="88900" dir="2700000" algn="tl" rotWithShape="0">
                    <a:srgbClr val="186A7A"/>
                  </a:outerShdw>
                </a:effectLst>
                <a:latin typeface="汉仪铸字卡酷体W" panose="00020600040101010101" charset="-122"/>
                <a:ea typeface="汉仪铸字卡酷体W" panose="00020600040101010101" charset="-122"/>
              </a:rPr>
              <a:t>行</a:t>
            </a:r>
            <a:endParaRPr lang="zh-CN" altLang="en-US" sz="9900" b="1">
              <a:ln w="25400" cap="rnd" cmpd="sng">
                <a:solidFill>
                  <a:schemeClr val="bg1"/>
                </a:solidFill>
                <a:prstDash val="solid"/>
              </a:ln>
              <a:gradFill>
                <a:gsLst>
                  <a:gs pos="8000">
                    <a:srgbClr val="51C7C6"/>
                  </a:gs>
                  <a:gs pos="100000">
                    <a:srgbClr val="286E3F"/>
                  </a:gs>
                </a:gsLst>
                <a:lin ang="5400000" scaled="0"/>
              </a:gradFill>
              <a:effectLst>
                <a:glow>
                  <a:srgbClr val="FFFFFF"/>
                </a:glow>
                <a:outerShdw dist="88900" dir="2700000" algn="tl" rotWithShape="0">
                  <a:srgbClr val="186A7A"/>
                </a:outerShdw>
              </a:effectLst>
              <a:latin typeface="汉仪铸字卡酷体W" panose="00020600040101010101" charset="-122"/>
              <a:ea typeface="汉仪铸字卡酷体W" panose="00020600040101010101" charset="-122"/>
            </a:endParaRPr>
          </a:p>
        </p:txBody>
      </p:sp>
      <p:sp>
        <p:nvSpPr>
          <p:cNvPr id="20" name="上下箭头 19"/>
          <p:cNvSpPr/>
          <p:nvPr/>
        </p:nvSpPr>
        <p:spPr>
          <a:xfrm>
            <a:off x="789305" y="3122930"/>
            <a:ext cx="603250" cy="954405"/>
          </a:xfrm>
          <a:prstGeom prst="upDownArrow">
            <a:avLst/>
          </a:prstGeom>
          <a:solidFill>
            <a:srgbClr val="87C2A9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22" name="组合 21"/>
          <p:cNvGrpSpPr/>
          <p:nvPr>
            <p:custDataLst>
              <p:tags r:id="rId10"/>
            </p:custDataLst>
          </p:nvPr>
        </p:nvGrpSpPr>
        <p:grpSpPr>
          <a:xfrm>
            <a:off x="3027525" y="2038350"/>
            <a:ext cx="394491" cy="396240"/>
            <a:chOff x="3597940" y="1642590"/>
            <a:chExt cx="747289" cy="750603"/>
          </a:xfrm>
        </p:grpSpPr>
        <p:sp>
          <p:nvSpPr>
            <p:cNvPr id="558" name="圆角矩形 557"/>
            <p:cNvSpPr/>
            <p:nvPr>
              <p:custDataLst>
                <p:tags r:id="rId11"/>
              </p:custDataLst>
            </p:nvPr>
          </p:nvSpPr>
          <p:spPr>
            <a:xfrm>
              <a:off x="3597940" y="1741161"/>
              <a:ext cx="652032" cy="652032"/>
            </a:xfrm>
            <a:prstGeom prst="roundRect">
              <a:avLst/>
            </a:prstGeom>
            <a:solidFill>
              <a:srgbClr val="0634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kumimoji="1" lang="zh-CN" altLang="en-US">
                <a:solidFill>
                  <a:srgbClr val="0066FF"/>
                </a:solidFill>
              </a:endParaRPr>
            </a:p>
          </p:txBody>
        </p:sp>
        <p:sp>
          <p:nvSpPr>
            <p:cNvPr id="552" name="圆角矩形 551"/>
            <p:cNvSpPr/>
            <p:nvPr>
              <p:custDataLst>
                <p:tags r:id="rId12"/>
              </p:custDataLst>
            </p:nvPr>
          </p:nvSpPr>
          <p:spPr>
            <a:xfrm>
              <a:off x="3693197" y="1642590"/>
              <a:ext cx="652032" cy="652032"/>
            </a:xfrm>
            <a:prstGeom prst="roundRect">
              <a:avLst/>
            </a:prstGeom>
            <a:solidFill>
              <a:srgbClr val="0066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kumimoji="1" lang="zh-CN" altLang="en-US">
                <a:solidFill>
                  <a:srgbClr val="0066FF"/>
                </a:solidFill>
              </a:endParaRPr>
            </a:p>
          </p:txBody>
        </p:sp>
        <p:sp>
          <p:nvSpPr>
            <p:cNvPr id="282" name="任意多边形: 形状 12"/>
            <p:cNvSpPr/>
            <p:nvPr>
              <p:custDataLst>
                <p:tags r:id="rId13"/>
              </p:custDataLst>
            </p:nvPr>
          </p:nvSpPr>
          <p:spPr>
            <a:xfrm>
              <a:off x="3838866" y="1823174"/>
              <a:ext cx="361964" cy="290864"/>
            </a:xfrm>
            <a:custGeom>
              <a:avLst/>
              <a:gdLst/>
              <a:ahLst/>
              <a:cxnLst/>
              <a:rect l="0" t="0" r="0" b="0"/>
              <a:pathLst>
                <a:path w="11086593" h="8910728">
                  <a:moveTo>
                    <a:pt x="10742778" y="356820"/>
                  </a:moveTo>
                  <a:cubicBezTo>
                    <a:pt x="10398963" y="0"/>
                    <a:pt x="9838131" y="0"/>
                    <a:pt x="9494317" y="358445"/>
                  </a:cubicBezTo>
                  <a:lnTo>
                    <a:pt x="3464153" y="6608064"/>
                  </a:lnTo>
                  <a:lnTo>
                    <a:pt x="1593088" y="4670349"/>
                  </a:lnTo>
                  <a:cubicBezTo>
                    <a:pt x="1247648" y="4312718"/>
                    <a:pt x="688442" y="4312718"/>
                    <a:pt x="343002" y="4669536"/>
                  </a:cubicBezTo>
                  <a:cubicBezTo>
                    <a:pt x="0" y="5026355"/>
                    <a:pt x="0" y="5605069"/>
                    <a:pt x="343002" y="5964327"/>
                  </a:cubicBezTo>
                  <a:lnTo>
                    <a:pt x="2843174" y="8553908"/>
                  </a:lnTo>
                  <a:cubicBezTo>
                    <a:pt x="3186176" y="8910727"/>
                    <a:pt x="3746195" y="8910727"/>
                    <a:pt x="4091635" y="8555533"/>
                  </a:cubicBezTo>
                  <a:cubicBezTo>
                    <a:pt x="4098138" y="8548218"/>
                    <a:pt x="4100576" y="8538464"/>
                    <a:pt x="4107079" y="8531149"/>
                  </a:cubicBezTo>
                  <a:lnTo>
                    <a:pt x="10743591" y="1652423"/>
                  </a:lnTo>
                  <a:cubicBezTo>
                    <a:pt x="11086592" y="1293978"/>
                    <a:pt x="11086592" y="715264"/>
                    <a:pt x="10742778" y="356820"/>
                  </a:cubicBezTo>
                  <a:close/>
                </a:path>
              </a:pathLst>
            </a:custGeom>
            <a:solidFill>
              <a:schemeClr val="bg1"/>
            </a:solidFill>
            <a:ln w="254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24" name="组合 23"/>
          <p:cNvGrpSpPr/>
          <p:nvPr>
            <p:custDataLst>
              <p:tags r:id="rId14"/>
            </p:custDataLst>
          </p:nvPr>
        </p:nvGrpSpPr>
        <p:grpSpPr>
          <a:xfrm>
            <a:off x="3027525" y="2038350"/>
            <a:ext cx="394491" cy="396240"/>
            <a:chOff x="3592167" y="2938603"/>
            <a:chExt cx="747289" cy="750603"/>
          </a:xfrm>
        </p:grpSpPr>
        <p:sp>
          <p:nvSpPr>
            <p:cNvPr id="559" name="圆角矩形 558"/>
            <p:cNvSpPr/>
            <p:nvPr>
              <p:custDataLst>
                <p:tags r:id="rId15"/>
              </p:custDataLst>
            </p:nvPr>
          </p:nvSpPr>
          <p:spPr>
            <a:xfrm>
              <a:off x="3592167" y="3037174"/>
              <a:ext cx="652032" cy="652032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kumimoji="1" lang="zh-CN" altLang="en-US">
                <a:solidFill>
                  <a:srgbClr val="0066FF"/>
                </a:solidFill>
              </a:endParaRPr>
            </a:p>
          </p:txBody>
        </p:sp>
        <p:sp>
          <p:nvSpPr>
            <p:cNvPr id="560" name="圆角矩形 559"/>
            <p:cNvSpPr/>
            <p:nvPr>
              <p:custDataLst>
                <p:tags r:id="rId16"/>
              </p:custDataLst>
            </p:nvPr>
          </p:nvSpPr>
          <p:spPr>
            <a:xfrm>
              <a:off x="3687424" y="2938603"/>
              <a:ext cx="652032" cy="652032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kumimoji="1" lang="zh-CN" altLang="en-US">
                <a:solidFill>
                  <a:srgbClr val="0066FF"/>
                </a:solidFill>
              </a:endParaRPr>
            </a:p>
          </p:txBody>
        </p:sp>
      </p:grpSp>
      <p:sp>
        <p:nvSpPr>
          <p:cNvPr id="27" name="文本框 26"/>
          <p:cNvSpPr txBox="1"/>
          <p:nvPr>
            <p:custDataLst>
              <p:tags r:id="rId17"/>
            </p:custDataLst>
          </p:nvPr>
        </p:nvSpPr>
        <p:spPr>
          <a:xfrm>
            <a:off x="3422015" y="2038350"/>
            <a:ext cx="6280150" cy="319405"/>
          </a:xfrm>
          <a:prstGeom prst="rect">
            <a:avLst/>
          </a:prstGeom>
          <a:noFill/>
        </p:spPr>
        <p:txBody>
          <a:bodyPr wrap="square" lIns="101600" tIns="0" rIns="82550" bIns="0" rtlCol="0">
            <a:noAutofit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Aft>
                <a:spcPts val="1000"/>
              </a:spcAft>
              <a:defRPr sz="1600" spc="150"/>
            </a:lvl1pPr>
          </a:lstStyle>
          <a:p>
            <a:pPr lvl="0" algn="l"/>
            <a:r>
              <a:rPr lang="zh-CN" altLang="en-US" sz="2800" b="1" dirty="0">
                <a:solidFill>
                  <a:srgbClr val="052D74"/>
                </a:solidFill>
                <a:uFillTx/>
                <a:latin typeface="华文新魏" panose="02010800040101010101" charset="-122"/>
                <a:ea typeface="华文新魏" panose="02010800040101010101" charset="-122"/>
                <a:sym typeface="+mn-ea"/>
              </a:rPr>
              <a:t>努力学习，脚踏实地钻研学业</a:t>
            </a:r>
            <a:endParaRPr lang="zh-CN" altLang="en-US" sz="2800" b="1" dirty="0">
              <a:solidFill>
                <a:srgbClr val="052D74"/>
              </a:solidFill>
              <a:uFillTx/>
              <a:latin typeface="华文新魏" panose="02010800040101010101" charset="-122"/>
              <a:ea typeface="华文新魏" panose="02010800040101010101" charset="-122"/>
              <a:sym typeface="+mn-ea"/>
            </a:endParaRPr>
          </a:p>
        </p:txBody>
      </p:sp>
      <p:grpSp>
        <p:nvGrpSpPr>
          <p:cNvPr id="33" name="组合 32"/>
          <p:cNvGrpSpPr/>
          <p:nvPr>
            <p:custDataLst>
              <p:tags r:id="rId18"/>
            </p:custDataLst>
          </p:nvPr>
        </p:nvGrpSpPr>
        <p:grpSpPr>
          <a:xfrm>
            <a:off x="3002915" y="3509010"/>
            <a:ext cx="438150" cy="375920"/>
            <a:chOff x="3597940" y="1642590"/>
            <a:chExt cx="747289" cy="750603"/>
          </a:xfrm>
        </p:grpSpPr>
        <p:sp>
          <p:nvSpPr>
            <p:cNvPr id="34" name="圆角矩形 33"/>
            <p:cNvSpPr/>
            <p:nvPr>
              <p:custDataLst>
                <p:tags r:id="rId19"/>
              </p:custDataLst>
            </p:nvPr>
          </p:nvSpPr>
          <p:spPr>
            <a:xfrm>
              <a:off x="3597940" y="1741161"/>
              <a:ext cx="652032" cy="652032"/>
            </a:xfrm>
            <a:prstGeom prst="roundRect">
              <a:avLst/>
            </a:prstGeom>
            <a:solidFill>
              <a:srgbClr val="0634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kumimoji="1" lang="zh-CN" altLang="en-US">
                <a:solidFill>
                  <a:srgbClr val="0066FF"/>
                </a:solidFill>
              </a:endParaRPr>
            </a:p>
          </p:txBody>
        </p:sp>
        <p:sp>
          <p:nvSpPr>
            <p:cNvPr id="35" name="圆角矩形 34"/>
            <p:cNvSpPr/>
            <p:nvPr>
              <p:custDataLst>
                <p:tags r:id="rId20"/>
              </p:custDataLst>
            </p:nvPr>
          </p:nvSpPr>
          <p:spPr>
            <a:xfrm>
              <a:off x="3693197" y="1642590"/>
              <a:ext cx="652032" cy="652032"/>
            </a:xfrm>
            <a:prstGeom prst="roundRect">
              <a:avLst/>
            </a:prstGeom>
            <a:solidFill>
              <a:srgbClr val="0066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kumimoji="1" lang="zh-CN" altLang="en-US">
                <a:solidFill>
                  <a:srgbClr val="0066FF"/>
                </a:solidFill>
              </a:endParaRPr>
            </a:p>
          </p:txBody>
        </p:sp>
        <p:sp>
          <p:nvSpPr>
            <p:cNvPr id="36" name="任意多边形: 形状 12"/>
            <p:cNvSpPr/>
            <p:nvPr>
              <p:custDataLst>
                <p:tags r:id="rId21"/>
              </p:custDataLst>
            </p:nvPr>
          </p:nvSpPr>
          <p:spPr>
            <a:xfrm>
              <a:off x="3838866" y="1823174"/>
              <a:ext cx="361964" cy="290864"/>
            </a:xfrm>
            <a:custGeom>
              <a:avLst/>
              <a:gdLst/>
              <a:ahLst/>
              <a:cxnLst/>
              <a:rect l="0" t="0" r="0" b="0"/>
              <a:pathLst>
                <a:path w="11086593" h="8910728">
                  <a:moveTo>
                    <a:pt x="10742778" y="356820"/>
                  </a:moveTo>
                  <a:cubicBezTo>
                    <a:pt x="10398963" y="0"/>
                    <a:pt x="9838131" y="0"/>
                    <a:pt x="9494317" y="358445"/>
                  </a:cubicBezTo>
                  <a:lnTo>
                    <a:pt x="3464153" y="6608064"/>
                  </a:lnTo>
                  <a:lnTo>
                    <a:pt x="1593088" y="4670349"/>
                  </a:lnTo>
                  <a:cubicBezTo>
                    <a:pt x="1247648" y="4312718"/>
                    <a:pt x="688442" y="4312718"/>
                    <a:pt x="343002" y="4669536"/>
                  </a:cubicBezTo>
                  <a:cubicBezTo>
                    <a:pt x="0" y="5026355"/>
                    <a:pt x="0" y="5605069"/>
                    <a:pt x="343002" y="5964327"/>
                  </a:cubicBezTo>
                  <a:lnTo>
                    <a:pt x="2843174" y="8553908"/>
                  </a:lnTo>
                  <a:cubicBezTo>
                    <a:pt x="3186176" y="8910727"/>
                    <a:pt x="3746195" y="8910727"/>
                    <a:pt x="4091635" y="8555533"/>
                  </a:cubicBezTo>
                  <a:cubicBezTo>
                    <a:pt x="4098138" y="8548218"/>
                    <a:pt x="4100576" y="8538464"/>
                    <a:pt x="4107079" y="8531149"/>
                  </a:cubicBezTo>
                  <a:lnTo>
                    <a:pt x="10743591" y="1652423"/>
                  </a:lnTo>
                  <a:cubicBezTo>
                    <a:pt x="11086592" y="1293978"/>
                    <a:pt x="11086592" y="715264"/>
                    <a:pt x="10742778" y="356820"/>
                  </a:cubicBezTo>
                  <a:close/>
                </a:path>
              </a:pathLst>
            </a:custGeom>
            <a:solidFill>
              <a:schemeClr val="bg1"/>
            </a:solidFill>
            <a:ln w="254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37" name="组合 36"/>
          <p:cNvGrpSpPr/>
          <p:nvPr>
            <p:custDataLst>
              <p:tags r:id="rId22"/>
            </p:custDataLst>
          </p:nvPr>
        </p:nvGrpSpPr>
        <p:grpSpPr>
          <a:xfrm>
            <a:off x="2970530" y="3509010"/>
            <a:ext cx="470535" cy="397510"/>
            <a:chOff x="3592167" y="2938603"/>
            <a:chExt cx="747289" cy="750603"/>
          </a:xfrm>
        </p:grpSpPr>
        <p:sp>
          <p:nvSpPr>
            <p:cNvPr id="38" name="圆角矩形 37"/>
            <p:cNvSpPr/>
            <p:nvPr>
              <p:custDataLst>
                <p:tags r:id="rId23"/>
              </p:custDataLst>
            </p:nvPr>
          </p:nvSpPr>
          <p:spPr>
            <a:xfrm>
              <a:off x="3592167" y="3037174"/>
              <a:ext cx="652032" cy="652032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kumimoji="1" lang="zh-CN" altLang="en-US">
                <a:solidFill>
                  <a:srgbClr val="0066FF"/>
                </a:solidFill>
              </a:endParaRPr>
            </a:p>
          </p:txBody>
        </p:sp>
        <p:sp>
          <p:nvSpPr>
            <p:cNvPr id="39" name="圆角矩形 38"/>
            <p:cNvSpPr/>
            <p:nvPr>
              <p:custDataLst>
                <p:tags r:id="rId24"/>
              </p:custDataLst>
            </p:nvPr>
          </p:nvSpPr>
          <p:spPr>
            <a:xfrm>
              <a:off x="3687424" y="2938603"/>
              <a:ext cx="652032" cy="652032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kumimoji="1" lang="zh-CN" altLang="en-US">
                <a:solidFill>
                  <a:srgbClr val="0066FF"/>
                </a:solidFill>
              </a:endParaRPr>
            </a:p>
          </p:txBody>
        </p:sp>
      </p:grpSp>
      <p:sp>
        <p:nvSpPr>
          <p:cNvPr id="40" name="文本框 39"/>
          <p:cNvSpPr txBox="1"/>
          <p:nvPr>
            <p:custDataLst>
              <p:tags r:id="rId25"/>
            </p:custDataLst>
          </p:nvPr>
        </p:nvSpPr>
        <p:spPr>
          <a:xfrm>
            <a:off x="3441065" y="3509010"/>
            <a:ext cx="7386955" cy="319405"/>
          </a:xfrm>
          <a:prstGeom prst="rect">
            <a:avLst/>
          </a:prstGeom>
          <a:noFill/>
        </p:spPr>
        <p:txBody>
          <a:bodyPr wrap="square" lIns="101600" tIns="0" rIns="82550" bIns="0" rtlCol="0">
            <a:noAutofit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Aft>
                <a:spcPts val="1000"/>
              </a:spcAft>
              <a:defRPr sz="1600" spc="150"/>
            </a:lvl1pPr>
          </a:lstStyle>
          <a:p>
            <a:pPr lvl="0" algn="l"/>
            <a:r>
              <a:rPr lang="zh-CN" altLang="en-US" sz="2800" b="1" dirty="0">
                <a:solidFill>
                  <a:srgbClr val="052D74"/>
                </a:solidFill>
                <a:uFillTx/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坚持劳动，不做只会学习的纸上“小青荷”</a:t>
            </a:r>
            <a:endParaRPr lang="zh-CN" altLang="en-US" sz="2000" b="1" dirty="0">
              <a:solidFill>
                <a:srgbClr val="052D74"/>
              </a:solidFill>
              <a:uFillTx/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  <a:sym typeface="+mn-ea"/>
            </a:endParaRPr>
          </a:p>
        </p:txBody>
      </p:sp>
      <p:grpSp>
        <p:nvGrpSpPr>
          <p:cNvPr id="42" name="组合 41"/>
          <p:cNvGrpSpPr/>
          <p:nvPr>
            <p:custDataLst>
              <p:tags r:id="rId26"/>
            </p:custDataLst>
          </p:nvPr>
        </p:nvGrpSpPr>
        <p:grpSpPr>
          <a:xfrm>
            <a:off x="2949575" y="4866640"/>
            <a:ext cx="472440" cy="401955"/>
            <a:chOff x="3597940" y="1642590"/>
            <a:chExt cx="747289" cy="750603"/>
          </a:xfrm>
        </p:grpSpPr>
        <p:sp>
          <p:nvSpPr>
            <p:cNvPr id="43" name="圆角矩形 42"/>
            <p:cNvSpPr/>
            <p:nvPr>
              <p:custDataLst>
                <p:tags r:id="rId27"/>
              </p:custDataLst>
            </p:nvPr>
          </p:nvSpPr>
          <p:spPr>
            <a:xfrm>
              <a:off x="3597940" y="1741161"/>
              <a:ext cx="652032" cy="652032"/>
            </a:xfrm>
            <a:prstGeom prst="roundRect">
              <a:avLst/>
            </a:prstGeom>
            <a:solidFill>
              <a:srgbClr val="0634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kumimoji="1" lang="zh-CN" altLang="en-US">
                <a:solidFill>
                  <a:srgbClr val="0066FF"/>
                </a:solidFill>
              </a:endParaRPr>
            </a:p>
          </p:txBody>
        </p:sp>
        <p:sp>
          <p:nvSpPr>
            <p:cNvPr id="44" name="圆角矩形 43"/>
            <p:cNvSpPr/>
            <p:nvPr>
              <p:custDataLst>
                <p:tags r:id="rId28"/>
              </p:custDataLst>
            </p:nvPr>
          </p:nvSpPr>
          <p:spPr>
            <a:xfrm>
              <a:off x="3693197" y="1642590"/>
              <a:ext cx="652032" cy="652032"/>
            </a:xfrm>
            <a:prstGeom prst="roundRect">
              <a:avLst/>
            </a:prstGeom>
            <a:solidFill>
              <a:srgbClr val="0066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kumimoji="1" lang="zh-CN" altLang="en-US">
                <a:solidFill>
                  <a:srgbClr val="0066FF"/>
                </a:solidFill>
              </a:endParaRPr>
            </a:p>
          </p:txBody>
        </p:sp>
        <p:sp>
          <p:nvSpPr>
            <p:cNvPr id="45" name="任意多边形: 形状 12"/>
            <p:cNvSpPr/>
            <p:nvPr>
              <p:custDataLst>
                <p:tags r:id="rId29"/>
              </p:custDataLst>
            </p:nvPr>
          </p:nvSpPr>
          <p:spPr>
            <a:xfrm>
              <a:off x="3838866" y="1823174"/>
              <a:ext cx="361964" cy="290864"/>
            </a:xfrm>
            <a:custGeom>
              <a:avLst/>
              <a:gdLst/>
              <a:ahLst/>
              <a:cxnLst/>
              <a:rect l="0" t="0" r="0" b="0"/>
              <a:pathLst>
                <a:path w="11086593" h="8910728">
                  <a:moveTo>
                    <a:pt x="10742778" y="356820"/>
                  </a:moveTo>
                  <a:cubicBezTo>
                    <a:pt x="10398963" y="0"/>
                    <a:pt x="9838131" y="0"/>
                    <a:pt x="9494317" y="358445"/>
                  </a:cubicBezTo>
                  <a:lnTo>
                    <a:pt x="3464153" y="6608064"/>
                  </a:lnTo>
                  <a:lnTo>
                    <a:pt x="1593088" y="4670349"/>
                  </a:lnTo>
                  <a:cubicBezTo>
                    <a:pt x="1247648" y="4312718"/>
                    <a:pt x="688442" y="4312718"/>
                    <a:pt x="343002" y="4669536"/>
                  </a:cubicBezTo>
                  <a:cubicBezTo>
                    <a:pt x="0" y="5026355"/>
                    <a:pt x="0" y="5605069"/>
                    <a:pt x="343002" y="5964327"/>
                  </a:cubicBezTo>
                  <a:lnTo>
                    <a:pt x="2843174" y="8553908"/>
                  </a:lnTo>
                  <a:cubicBezTo>
                    <a:pt x="3186176" y="8910727"/>
                    <a:pt x="3746195" y="8910727"/>
                    <a:pt x="4091635" y="8555533"/>
                  </a:cubicBezTo>
                  <a:cubicBezTo>
                    <a:pt x="4098138" y="8548218"/>
                    <a:pt x="4100576" y="8538464"/>
                    <a:pt x="4107079" y="8531149"/>
                  </a:cubicBezTo>
                  <a:lnTo>
                    <a:pt x="10743591" y="1652423"/>
                  </a:lnTo>
                  <a:cubicBezTo>
                    <a:pt x="11086592" y="1293978"/>
                    <a:pt x="11086592" y="715264"/>
                    <a:pt x="10742778" y="356820"/>
                  </a:cubicBezTo>
                  <a:close/>
                </a:path>
              </a:pathLst>
            </a:custGeom>
            <a:solidFill>
              <a:schemeClr val="bg1"/>
            </a:solidFill>
            <a:ln w="254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46" name="组合 45"/>
          <p:cNvGrpSpPr/>
          <p:nvPr>
            <p:custDataLst>
              <p:tags r:id="rId30"/>
            </p:custDataLst>
          </p:nvPr>
        </p:nvGrpSpPr>
        <p:grpSpPr>
          <a:xfrm>
            <a:off x="2969260" y="4866640"/>
            <a:ext cx="452755" cy="485775"/>
            <a:chOff x="3592167" y="2938603"/>
            <a:chExt cx="747289" cy="750603"/>
          </a:xfrm>
        </p:grpSpPr>
        <p:sp>
          <p:nvSpPr>
            <p:cNvPr id="47" name="圆角矩形 46"/>
            <p:cNvSpPr/>
            <p:nvPr>
              <p:custDataLst>
                <p:tags r:id="rId31"/>
              </p:custDataLst>
            </p:nvPr>
          </p:nvSpPr>
          <p:spPr>
            <a:xfrm>
              <a:off x="3592167" y="3037174"/>
              <a:ext cx="652032" cy="652032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kumimoji="1" lang="zh-CN" altLang="en-US">
                <a:solidFill>
                  <a:srgbClr val="0066FF"/>
                </a:solidFill>
              </a:endParaRPr>
            </a:p>
          </p:txBody>
        </p:sp>
        <p:sp>
          <p:nvSpPr>
            <p:cNvPr id="48" name="圆角矩形 47"/>
            <p:cNvSpPr/>
            <p:nvPr>
              <p:custDataLst>
                <p:tags r:id="rId32"/>
              </p:custDataLst>
            </p:nvPr>
          </p:nvSpPr>
          <p:spPr>
            <a:xfrm>
              <a:off x="3687424" y="2938603"/>
              <a:ext cx="652032" cy="652032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kumimoji="1" lang="zh-CN" altLang="en-US">
                <a:solidFill>
                  <a:srgbClr val="0066FF"/>
                </a:solidFill>
              </a:endParaRPr>
            </a:p>
          </p:txBody>
        </p:sp>
      </p:grpSp>
      <p:sp>
        <p:nvSpPr>
          <p:cNvPr id="49" name="文本框 48"/>
          <p:cNvSpPr txBox="1"/>
          <p:nvPr>
            <p:custDataLst>
              <p:tags r:id="rId33"/>
            </p:custDataLst>
          </p:nvPr>
        </p:nvSpPr>
        <p:spPr>
          <a:xfrm>
            <a:off x="3422015" y="4866640"/>
            <a:ext cx="7565390" cy="319405"/>
          </a:xfrm>
          <a:prstGeom prst="rect">
            <a:avLst/>
          </a:prstGeom>
          <a:noFill/>
        </p:spPr>
        <p:txBody>
          <a:bodyPr wrap="square" lIns="101600" tIns="0" rIns="82550" bIns="0" rtlCol="0">
            <a:noAutofit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Aft>
                <a:spcPts val="1000"/>
              </a:spcAft>
              <a:defRPr sz="1600" spc="150"/>
            </a:lvl1pPr>
          </a:lstStyle>
          <a:p>
            <a:pPr lvl="0" algn="l">
              <a:buClrTx/>
              <a:buSzTx/>
              <a:buFontTx/>
            </a:pPr>
            <a:r>
              <a:rPr lang="zh-CN" altLang="en-US" sz="2800" b="1" dirty="0">
                <a:solidFill>
                  <a:srgbClr val="052D74"/>
                </a:solidFill>
                <a:uFillTx/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做事态度端正，学会全力以赴、精益求精、追求卓越</a:t>
            </a:r>
            <a:endParaRPr lang="zh-CN" altLang="en-US" sz="2800" b="1" dirty="0">
              <a:solidFill>
                <a:srgbClr val="052D74"/>
              </a:solidFill>
              <a:uFillTx/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14:window dir="vert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C -0.37517 0.88508  -0.02552 0.75279  0.0908 0.66613  C  0.20747 0.57948  0.21649 0.50394  0.23177 0.40825  C 0.24705 0.31256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C -0.37517 0.88508  -0.02552 0.75279  0.0908 0.66613  C  0.20747 0.57948  0.21649 0.50394  0.23177 0.40825  C 0.24705 0.31256 0.22118 0.15964   0.18264 0.09152  C 0.1441 0.02341  0.03802 0.0  0.0 0.0  " pathEditMode="relative" ptsTypes="">
                                      <p:cBhvr>
                                        <p:cTn id="1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C -0.37517 0.88508  -0.02552 0.75279  0.0908 0.66613  C  0.20747 0.57948  0.21649 0.50394  0.23177 0.40825  C 0.24705 0.31256 0.22118 0.15964   0.18264 0.09152  C 0.1441 0.02341  0.03802 0.0  0.0 0.0  " pathEditMode="relative" ptsTypes="">
                                      <p:cBhvr>
                                        <p:cTn id="3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7" grpId="1"/>
      <p:bldP spid="40" grpId="0"/>
      <p:bldP spid="40" grpId="1"/>
      <p:bldP spid="49" grpId="0"/>
      <p:bldP spid="49" grpId="1"/>
      <p:bldP spid="5" grpId="0"/>
      <p:bldP spid="5" grpId="1"/>
      <p:bldP spid="6" grpId="0"/>
      <p:bldP spid="6" grpId="1"/>
      <p:bldP spid="20" grpId="0" animBg="1"/>
      <p:bldP spid="20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26" name="图片 2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453390" y="365125"/>
            <a:ext cx="3845560" cy="11988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zh-CN" altLang="en-US" sz="7200" b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FFC00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华文行楷" panose="02010800040101010101" charset="-122"/>
                <a:ea typeface="华文行楷" panose="02010800040101010101" charset="-122"/>
              </a:rPr>
              <a:t>课堂总结</a:t>
            </a:r>
            <a:endParaRPr lang="zh-CN" altLang="en-US" sz="7200" b="1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solidFill>
                <a:srgbClr val="FFC000"/>
              </a:solid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  <a:latin typeface="华文行楷" panose="02010800040101010101" charset="-122"/>
              <a:ea typeface="华文行楷" panose="02010800040101010101" charset="-122"/>
            </a:endParaRPr>
          </a:p>
        </p:txBody>
      </p:sp>
      <p:sp>
        <p:nvSpPr>
          <p:cNvPr id="5" name="Oval 167"/>
          <p:cNvSpPr/>
          <p:nvPr>
            <p:custDataLst>
              <p:tags r:id="rId3"/>
            </p:custDataLst>
          </p:nvPr>
        </p:nvSpPr>
        <p:spPr>
          <a:xfrm>
            <a:off x="9622103" y="2664799"/>
            <a:ext cx="1089533" cy="2422086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style>
          <a:lnRef idx="2">
            <a:srgbClr val="F2F2F2">
              <a:shade val="50000"/>
            </a:srgbClr>
          </a:lnRef>
          <a:fillRef idx="1">
            <a:srgbClr val="F2F2F2"/>
          </a:fillRef>
          <a:effectRef idx="0">
            <a:srgbClr val="F2F2F2"/>
          </a:effectRef>
          <a:fontRef idx="minor">
            <a:srgbClr val="FFFFFF"/>
          </a:fontRef>
        </p:style>
        <p:txBody>
          <a:bodyPr rtlCol="0" anchor="ctr"/>
          <a:p>
            <a:pPr algn="ctr"/>
            <a:endParaRPr lang="en-US" dirty="0">
              <a:solidFill>
                <a:srgbClr val="FFFFFF"/>
              </a:solidFill>
              <a:latin typeface="微软雅黑" panose="020B0503020204020204" charset="-122"/>
            </a:endParaRPr>
          </a:p>
        </p:txBody>
      </p:sp>
      <p:sp>
        <p:nvSpPr>
          <p:cNvPr id="6" name="Oval 166"/>
          <p:cNvSpPr/>
          <p:nvPr>
            <p:custDataLst>
              <p:tags r:id="rId4"/>
            </p:custDataLst>
          </p:nvPr>
        </p:nvSpPr>
        <p:spPr>
          <a:xfrm>
            <a:off x="9735512" y="3068817"/>
            <a:ext cx="735132" cy="1633288"/>
          </a:xfrm>
          <a:prstGeom prst="ellipse">
            <a:avLst/>
          </a:prstGeom>
          <a:solidFill>
            <a:srgbClr val="F2F2F2">
              <a:lumMod val="90000"/>
            </a:srgbClr>
          </a:solidFill>
          <a:ln>
            <a:noFill/>
          </a:ln>
        </p:spPr>
        <p:style>
          <a:lnRef idx="2">
            <a:srgbClr val="F2F2F2">
              <a:shade val="50000"/>
            </a:srgbClr>
          </a:lnRef>
          <a:fillRef idx="1">
            <a:srgbClr val="F2F2F2"/>
          </a:fillRef>
          <a:effectRef idx="0">
            <a:srgbClr val="F2F2F2"/>
          </a:effectRef>
          <a:fontRef idx="minor">
            <a:srgbClr val="FFFFFF"/>
          </a:fontRef>
        </p:style>
        <p:txBody>
          <a:bodyPr rtlCol="0" anchor="ctr"/>
          <a:p>
            <a:pPr algn="ctr"/>
            <a:endParaRPr lang="en-US" dirty="0">
              <a:solidFill>
                <a:srgbClr val="FFFFFF"/>
              </a:solidFill>
              <a:latin typeface="微软雅黑" panose="020B0503020204020204" charset="-122"/>
            </a:endParaRPr>
          </a:p>
        </p:txBody>
      </p:sp>
      <p:sp>
        <p:nvSpPr>
          <p:cNvPr id="7" name="Oval 165"/>
          <p:cNvSpPr/>
          <p:nvPr>
            <p:custDataLst>
              <p:tags r:id="rId5"/>
            </p:custDataLst>
          </p:nvPr>
        </p:nvSpPr>
        <p:spPr>
          <a:xfrm>
            <a:off x="9833732" y="3389805"/>
            <a:ext cx="446547" cy="991314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style>
          <a:lnRef idx="2">
            <a:srgbClr val="F2F2F2">
              <a:shade val="50000"/>
            </a:srgbClr>
          </a:lnRef>
          <a:fillRef idx="1">
            <a:srgbClr val="F2F2F2"/>
          </a:fillRef>
          <a:effectRef idx="0">
            <a:srgbClr val="F2F2F2"/>
          </a:effectRef>
          <a:fontRef idx="minor">
            <a:srgbClr val="FFFFFF"/>
          </a:fontRef>
        </p:style>
        <p:txBody>
          <a:bodyPr rtlCol="0" anchor="ctr"/>
          <a:p>
            <a:pPr algn="ctr"/>
            <a:endParaRPr lang="en-US" b="1" dirty="0">
              <a:solidFill>
                <a:srgbClr val="FFFFFF"/>
              </a:solidFill>
              <a:latin typeface="微软雅黑" panose="020B0503020204020204" charset="-122"/>
            </a:endParaRPr>
          </a:p>
        </p:txBody>
      </p:sp>
      <p:sp>
        <p:nvSpPr>
          <p:cNvPr id="8" name="Oval 81"/>
          <p:cNvSpPr/>
          <p:nvPr>
            <p:custDataLst>
              <p:tags r:id="rId6"/>
            </p:custDataLst>
          </p:nvPr>
        </p:nvSpPr>
        <p:spPr>
          <a:xfrm>
            <a:off x="9910688" y="3636873"/>
            <a:ext cx="214666" cy="477936"/>
          </a:xfrm>
          <a:prstGeom prst="ellipse">
            <a:avLst/>
          </a:prstGeom>
          <a:solidFill>
            <a:srgbClr val="F23B48"/>
          </a:solidFill>
          <a:ln>
            <a:noFill/>
          </a:ln>
        </p:spPr>
        <p:style>
          <a:lnRef idx="2">
            <a:srgbClr val="F2F2F2">
              <a:shade val="50000"/>
            </a:srgbClr>
          </a:lnRef>
          <a:fillRef idx="1">
            <a:srgbClr val="F2F2F2"/>
          </a:fillRef>
          <a:effectRef idx="0">
            <a:srgbClr val="F2F2F2"/>
          </a:effectRef>
          <a:fontRef idx="minor">
            <a:srgbClr val="FFFFFF"/>
          </a:fontRef>
        </p:style>
        <p:txBody>
          <a:bodyPr rtlCol="0" anchor="ctr"/>
          <a:p>
            <a:pPr algn="ctr"/>
            <a:endParaRPr lang="en-US" dirty="0">
              <a:solidFill>
                <a:srgbClr val="FFFFFF"/>
              </a:solidFill>
              <a:latin typeface="微软雅黑" panose="020B0503020204020204" charset="-122"/>
            </a:endParaRPr>
          </a:p>
        </p:txBody>
      </p:sp>
      <p:grpSp>
        <p:nvGrpSpPr>
          <p:cNvPr id="9" name="Group 76"/>
          <p:cNvGrpSpPr/>
          <p:nvPr>
            <p:custDataLst>
              <p:tags r:id="rId7"/>
            </p:custDataLst>
          </p:nvPr>
        </p:nvGrpSpPr>
        <p:grpSpPr>
          <a:xfrm>
            <a:off x="1396932" y="2402541"/>
            <a:ext cx="4425978" cy="3030646"/>
            <a:chOff x="1384298" y="2632584"/>
            <a:chExt cx="3333447" cy="2282316"/>
          </a:xfrm>
        </p:grpSpPr>
        <p:sp>
          <p:nvSpPr>
            <p:cNvPr id="10" name="Freeform 28"/>
            <p:cNvSpPr/>
            <p:nvPr>
              <p:custDataLst>
                <p:tags r:id="rId8"/>
              </p:custDataLst>
            </p:nvPr>
          </p:nvSpPr>
          <p:spPr bwMode="auto">
            <a:xfrm flipH="1">
              <a:off x="1384298" y="3166742"/>
              <a:ext cx="1416956" cy="569022"/>
            </a:xfrm>
            <a:custGeom>
              <a:avLst/>
              <a:gdLst>
                <a:gd name="T0" fmla="*/ 505 w 635"/>
                <a:gd name="T1" fmla="*/ 31 h 254"/>
                <a:gd name="T2" fmla="*/ 218 w 635"/>
                <a:gd name="T3" fmla="*/ 67 h 254"/>
                <a:gd name="T4" fmla="*/ 0 w 635"/>
                <a:gd name="T5" fmla="*/ 254 h 254"/>
                <a:gd name="T6" fmla="*/ 487 w 635"/>
                <a:gd name="T7" fmla="*/ 254 h 254"/>
                <a:gd name="T8" fmla="*/ 575 w 635"/>
                <a:gd name="T9" fmla="*/ 178 h 254"/>
                <a:gd name="T10" fmla="*/ 505 w 635"/>
                <a:gd name="T11" fmla="*/ 31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35" h="254">
                  <a:moveTo>
                    <a:pt x="505" y="31"/>
                  </a:moveTo>
                  <a:cubicBezTo>
                    <a:pt x="406" y="0"/>
                    <a:pt x="278" y="17"/>
                    <a:pt x="218" y="67"/>
                  </a:cubicBezTo>
                  <a:cubicBezTo>
                    <a:pt x="0" y="254"/>
                    <a:pt x="0" y="254"/>
                    <a:pt x="0" y="254"/>
                  </a:cubicBezTo>
                  <a:cubicBezTo>
                    <a:pt x="487" y="254"/>
                    <a:pt x="487" y="254"/>
                    <a:pt x="487" y="254"/>
                  </a:cubicBezTo>
                  <a:cubicBezTo>
                    <a:pt x="575" y="178"/>
                    <a:pt x="575" y="178"/>
                    <a:pt x="575" y="178"/>
                  </a:cubicBezTo>
                  <a:cubicBezTo>
                    <a:pt x="635" y="127"/>
                    <a:pt x="603" y="62"/>
                    <a:pt x="505" y="31"/>
                  </a:cubicBezTo>
                  <a:close/>
                </a:path>
              </a:pathLst>
            </a:custGeom>
            <a:solidFill>
              <a:srgbClr val="F23B48">
                <a:lumMod val="5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en-US"/>
            </a:p>
          </p:txBody>
        </p:sp>
        <p:sp>
          <p:nvSpPr>
            <p:cNvPr id="11" name="Freeform 22"/>
            <p:cNvSpPr/>
            <p:nvPr>
              <p:custDataLst>
                <p:tags r:id="rId9"/>
              </p:custDataLst>
            </p:nvPr>
          </p:nvSpPr>
          <p:spPr bwMode="auto">
            <a:xfrm flipH="1">
              <a:off x="1384298" y="3811717"/>
              <a:ext cx="1416956" cy="1103183"/>
            </a:xfrm>
            <a:custGeom>
              <a:avLst/>
              <a:gdLst>
                <a:gd name="T0" fmla="*/ 505 w 635"/>
                <a:gd name="T1" fmla="*/ 433 h 493"/>
                <a:gd name="T2" fmla="*/ 218 w 635"/>
                <a:gd name="T3" fmla="*/ 362 h 493"/>
                <a:gd name="T4" fmla="*/ 0 w 635"/>
                <a:gd name="T5" fmla="*/ 0 h 493"/>
                <a:gd name="T6" fmla="*/ 487 w 635"/>
                <a:gd name="T7" fmla="*/ 0 h 493"/>
                <a:gd name="T8" fmla="*/ 575 w 635"/>
                <a:gd name="T9" fmla="*/ 147 h 493"/>
                <a:gd name="T10" fmla="*/ 505 w 635"/>
                <a:gd name="T11" fmla="*/ 433 h 4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35" h="493">
                  <a:moveTo>
                    <a:pt x="505" y="433"/>
                  </a:moveTo>
                  <a:cubicBezTo>
                    <a:pt x="406" y="493"/>
                    <a:pt x="278" y="461"/>
                    <a:pt x="218" y="36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87" y="0"/>
                    <a:pt x="487" y="0"/>
                    <a:pt x="487" y="0"/>
                  </a:cubicBezTo>
                  <a:cubicBezTo>
                    <a:pt x="575" y="147"/>
                    <a:pt x="575" y="147"/>
                    <a:pt x="575" y="147"/>
                  </a:cubicBezTo>
                  <a:cubicBezTo>
                    <a:pt x="635" y="246"/>
                    <a:pt x="603" y="374"/>
                    <a:pt x="505" y="433"/>
                  </a:cubicBezTo>
                  <a:close/>
                </a:path>
              </a:pathLst>
            </a:custGeom>
            <a:solidFill>
              <a:srgbClr val="F23B48">
                <a:lumMod val="5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en-US"/>
            </a:p>
          </p:txBody>
        </p:sp>
        <p:sp>
          <p:nvSpPr>
            <p:cNvPr id="12" name="Rounded Rectangle 69"/>
            <p:cNvSpPr/>
            <p:nvPr>
              <p:custDataLst>
                <p:tags r:id="rId10"/>
              </p:custDataLst>
            </p:nvPr>
          </p:nvSpPr>
          <p:spPr>
            <a:xfrm>
              <a:off x="1536204" y="3663549"/>
              <a:ext cx="3181541" cy="220387"/>
            </a:xfrm>
            <a:prstGeom prst="roundRect">
              <a:avLst>
                <a:gd name="adj" fmla="val 50000"/>
              </a:avLst>
            </a:prstGeom>
            <a:solidFill>
              <a:srgbClr val="F23B48">
                <a:lumMod val="50000"/>
              </a:srgbClr>
            </a:solidFill>
            <a:ln>
              <a:noFill/>
            </a:ln>
          </p:spPr>
          <p:style>
            <a:lnRef idx="2">
              <a:srgbClr val="F2F2F2">
                <a:shade val="50000"/>
              </a:srgbClr>
            </a:lnRef>
            <a:fillRef idx="1">
              <a:srgbClr val="F2F2F2"/>
            </a:fillRef>
            <a:effectRef idx="0">
              <a:srgbClr val="F2F2F2"/>
            </a:effectRef>
            <a:fontRef idx="minor">
              <a:srgbClr val="FFFFFF"/>
            </a:fontRef>
          </p:style>
          <p:txBody>
            <a:bodyPr rtlCol="0" anchor="ctr"/>
            <a:p>
              <a:pPr algn="ctr"/>
              <a:endParaRPr lang="en-US">
                <a:solidFill>
                  <a:srgbClr val="FFFFFF"/>
                </a:solidFill>
                <a:latin typeface="微软雅黑" panose="020B0503020204020204" charset="-122"/>
              </a:endParaRPr>
            </a:p>
          </p:txBody>
        </p:sp>
        <p:sp>
          <p:nvSpPr>
            <p:cNvPr id="13" name="Freeform 24"/>
            <p:cNvSpPr/>
            <p:nvPr>
              <p:custDataLst>
                <p:tags r:id="rId11"/>
              </p:custDataLst>
            </p:nvPr>
          </p:nvSpPr>
          <p:spPr bwMode="auto">
            <a:xfrm flipH="1">
              <a:off x="1412935" y="3811717"/>
              <a:ext cx="1388318" cy="257741"/>
            </a:xfrm>
            <a:custGeom>
              <a:avLst/>
              <a:gdLst>
                <a:gd name="T0" fmla="*/ 218 w 622"/>
                <a:gd name="T1" fmla="*/ 58 h 115"/>
                <a:gd name="T2" fmla="*/ 0 w 622"/>
                <a:gd name="T3" fmla="*/ 0 h 115"/>
                <a:gd name="T4" fmla="*/ 487 w 622"/>
                <a:gd name="T5" fmla="*/ 0 h 115"/>
                <a:gd name="T6" fmla="*/ 622 w 622"/>
                <a:gd name="T7" fmla="*/ 62 h 115"/>
                <a:gd name="T8" fmla="*/ 218 w 622"/>
                <a:gd name="T9" fmla="*/ 58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2" h="115">
                  <a:moveTo>
                    <a:pt x="218" y="58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487" y="0"/>
                    <a:pt x="487" y="0"/>
                    <a:pt x="487" y="0"/>
                  </a:cubicBezTo>
                  <a:cubicBezTo>
                    <a:pt x="487" y="0"/>
                    <a:pt x="622" y="9"/>
                    <a:pt x="622" y="62"/>
                  </a:cubicBezTo>
                  <a:cubicBezTo>
                    <a:pt x="622" y="115"/>
                    <a:pt x="278" y="73"/>
                    <a:pt x="218" y="58"/>
                  </a:cubicBezTo>
                  <a:close/>
                </a:path>
              </a:pathLst>
            </a:custGeom>
            <a:solidFill>
              <a:srgbClr val="F23B48">
                <a:lumMod val="75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en-US"/>
            </a:p>
          </p:txBody>
        </p:sp>
        <p:sp>
          <p:nvSpPr>
            <p:cNvPr id="14" name="Freeform 29"/>
            <p:cNvSpPr/>
            <p:nvPr>
              <p:custDataLst>
                <p:tags r:id="rId12"/>
              </p:custDataLst>
            </p:nvPr>
          </p:nvSpPr>
          <p:spPr bwMode="auto">
            <a:xfrm flipH="1">
              <a:off x="1384298" y="2632584"/>
              <a:ext cx="1416956" cy="1103183"/>
            </a:xfrm>
            <a:custGeom>
              <a:avLst/>
              <a:gdLst>
                <a:gd name="T0" fmla="*/ 505 w 635"/>
                <a:gd name="T1" fmla="*/ 59 h 493"/>
                <a:gd name="T2" fmla="*/ 218 w 635"/>
                <a:gd name="T3" fmla="*/ 130 h 493"/>
                <a:gd name="T4" fmla="*/ 0 w 635"/>
                <a:gd name="T5" fmla="*/ 493 h 493"/>
                <a:gd name="T6" fmla="*/ 487 w 635"/>
                <a:gd name="T7" fmla="*/ 493 h 493"/>
                <a:gd name="T8" fmla="*/ 575 w 635"/>
                <a:gd name="T9" fmla="*/ 346 h 493"/>
                <a:gd name="T10" fmla="*/ 505 w 635"/>
                <a:gd name="T11" fmla="*/ 59 h 4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35" h="493">
                  <a:moveTo>
                    <a:pt x="505" y="59"/>
                  </a:moveTo>
                  <a:cubicBezTo>
                    <a:pt x="406" y="0"/>
                    <a:pt x="278" y="32"/>
                    <a:pt x="218" y="130"/>
                  </a:cubicBezTo>
                  <a:cubicBezTo>
                    <a:pt x="0" y="493"/>
                    <a:pt x="0" y="493"/>
                    <a:pt x="0" y="493"/>
                  </a:cubicBezTo>
                  <a:cubicBezTo>
                    <a:pt x="487" y="493"/>
                    <a:pt x="487" y="493"/>
                    <a:pt x="487" y="493"/>
                  </a:cubicBezTo>
                  <a:cubicBezTo>
                    <a:pt x="575" y="346"/>
                    <a:pt x="575" y="346"/>
                    <a:pt x="575" y="346"/>
                  </a:cubicBezTo>
                  <a:cubicBezTo>
                    <a:pt x="635" y="247"/>
                    <a:pt x="603" y="119"/>
                    <a:pt x="505" y="59"/>
                  </a:cubicBezTo>
                  <a:close/>
                </a:path>
              </a:pathLst>
            </a:custGeom>
            <a:solidFill>
              <a:srgbClr val="F23B48">
                <a:lumMod val="7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en-US"/>
            </a:p>
          </p:txBody>
        </p:sp>
        <p:sp>
          <p:nvSpPr>
            <p:cNvPr id="15" name="Freeform 30"/>
            <p:cNvSpPr/>
            <p:nvPr>
              <p:custDataLst>
                <p:tags r:id="rId13"/>
              </p:custDataLst>
            </p:nvPr>
          </p:nvSpPr>
          <p:spPr bwMode="auto">
            <a:xfrm flipH="1">
              <a:off x="1488889" y="3166742"/>
              <a:ext cx="1312365" cy="569022"/>
            </a:xfrm>
            <a:custGeom>
              <a:avLst/>
              <a:gdLst>
                <a:gd name="T0" fmla="*/ 588 w 588"/>
                <a:gd name="T1" fmla="*/ 81 h 254"/>
                <a:gd name="T2" fmla="*/ 505 w 588"/>
                <a:gd name="T3" fmla="*/ 31 h 254"/>
                <a:gd name="T4" fmla="*/ 218 w 588"/>
                <a:gd name="T5" fmla="*/ 67 h 254"/>
                <a:gd name="T6" fmla="*/ 0 w 588"/>
                <a:gd name="T7" fmla="*/ 254 h 254"/>
                <a:gd name="T8" fmla="*/ 487 w 588"/>
                <a:gd name="T9" fmla="*/ 254 h 254"/>
                <a:gd name="T10" fmla="*/ 575 w 588"/>
                <a:gd name="T11" fmla="*/ 107 h 254"/>
                <a:gd name="T12" fmla="*/ 588 w 588"/>
                <a:gd name="T13" fmla="*/ 81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8" h="254">
                  <a:moveTo>
                    <a:pt x="588" y="81"/>
                  </a:moveTo>
                  <a:cubicBezTo>
                    <a:pt x="572" y="61"/>
                    <a:pt x="543" y="43"/>
                    <a:pt x="505" y="31"/>
                  </a:cubicBezTo>
                  <a:cubicBezTo>
                    <a:pt x="406" y="0"/>
                    <a:pt x="278" y="17"/>
                    <a:pt x="218" y="67"/>
                  </a:cubicBezTo>
                  <a:cubicBezTo>
                    <a:pt x="0" y="254"/>
                    <a:pt x="0" y="254"/>
                    <a:pt x="0" y="254"/>
                  </a:cubicBezTo>
                  <a:cubicBezTo>
                    <a:pt x="487" y="254"/>
                    <a:pt x="487" y="254"/>
                    <a:pt x="487" y="254"/>
                  </a:cubicBezTo>
                  <a:cubicBezTo>
                    <a:pt x="575" y="107"/>
                    <a:pt x="575" y="107"/>
                    <a:pt x="575" y="107"/>
                  </a:cubicBezTo>
                  <a:cubicBezTo>
                    <a:pt x="580" y="98"/>
                    <a:pt x="585" y="90"/>
                    <a:pt x="588" y="81"/>
                  </a:cubicBezTo>
                  <a:close/>
                </a:path>
              </a:pathLst>
            </a:custGeom>
            <a:solidFill>
              <a:srgbClr val="595959">
                <a:lumMod val="95000"/>
                <a:lumOff val="5000"/>
                <a:alpha val="1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en-US"/>
            </a:p>
          </p:txBody>
        </p:sp>
      </p:grpSp>
      <p:grpSp>
        <p:nvGrpSpPr>
          <p:cNvPr id="16" name="Group 8"/>
          <p:cNvGrpSpPr/>
          <p:nvPr>
            <p:custDataLst>
              <p:tags r:id="rId14"/>
            </p:custDataLst>
          </p:nvPr>
        </p:nvGrpSpPr>
        <p:grpSpPr>
          <a:xfrm>
            <a:off x="5596093" y="3511314"/>
            <a:ext cx="4441167" cy="728043"/>
            <a:chOff x="6518850" y="3533381"/>
            <a:chExt cx="3344602" cy="548640"/>
          </a:xfrm>
        </p:grpSpPr>
        <p:sp>
          <p:nvSpPr>
            <p:cNvPr id="17" name="Rectangle 160"/>
            <p:cNvSpPr/>
            <p:nvPr>
              <p:custDataLst>
                <p:tags r:id="rId15"/>
              </p:custDataLst>
            </p:nvPr>
          </p:nvSpPr>
          <p:spPr>
            <a:xfrm>
              <a:off x="6518850" y="3706412"/>
              <a:ext cx="940728" cy="220387"/>
            </a:xfrm>
            <a:prstGeom prst="rect">
              <a:avLst/>
            </a:prstGeom>
            <a:solidFill>
              <a:srgbClr val="F23B48">
                <a:lumMod val="50000"/>
              </a:srgbClr>
            </a:solidFill>
            <a:ln>
              <a:noFill/>
            </a:ln>
          </p:spPr>
          <p:style>
            <a:lnRef idx="2">
              <a:srgbClr val="F2F2F2">
                <a:shade val="50000"/>
              </a:srgbClr>
            </a:lnRef>
            <a:fillRef idx="1">
              <a:srgbClr val="F2F2F2"/>
            </a:fillRef>
            <a:effectRef idx="0">
              <a:srgbClr val="F2F2F2"/>
            </a:effectRef>
            <a:fontRef idx="minor">
              <a:srgbClr val="FFFFFF"/>
            </a:fontRef>
          </p:style>
          <p:txBody>
            <a:bodyPr rtlCol="0" anchor="ctr"/>
            <a:p>
              <a:pPr algn="ctr"/>
              <a:endParaRPr lang="en-US">
                <a:solidFill>
                  <a:srgbClr val="FFFFFF"/>
                </a:solidFill>
                <a:latin typeface="微软雅黑" panose="020B0503020204020204" charset="-122"/>
              </a:endParaRPr>
            </a:p>
          </p:txBody>
        </p:sp>
        <p:grpSp>
          <p:nvGrpSpPr>
            <p:cNvPr id="18" name="Group 73"/>
            <p:cNvGrpSpPr>
              <a:grpSpLocks noChangeAspect="1"/>
            </p:cNvGrpSpPr>
            <p:nvPr/>
          </p:nvGrpSpPr>
          <p:grpSpPr>
            <a:xfrm>
              <a:off x="7077391" y="3533381"/>
              <a:ext cx="2786061" cy="548640"/>
              <a:chOff x="6607043" y="3516624"/>
              <a:chExt cx="2611353" cy="514236"/>
            </a:xfrm>
          </p:grpSpPr>
          <p:sp>
            <p:nvSpPr>
              <p:cNvPr id="19" name="Freeform 21"/>
              <p:cNvSpPr/>
              <p:nvPr>
                <p:custDataLst>
                  <p:tags r:id="rId16"/>
                </p:custDataLst>
              </p:nvPr>
            </p:nvSpPr>
            <p:spPr bwMode="auto">
              <a:xfrm flipH="1">
                <a:off x="8066653" y="3733276"/>
                <a:ext cx="1151743" cy="80933"/>
              </a:xfrm>
              <a:custGeom>
                <a:avLst/>
                <a:gdLst>
                  <a:gd name="T0" fmla="*/ 104 w 516"/>
                  <a:gd name="T1" fmla="*/ 0 h 36"/>
                  <a:gd name="T2" fmla="*/ 0 w 516"/>
                  <a:gd name="T3" fmla="*/ 18 h 36"/>
                  <a:gd name="T4" fmla="*/ 104 w 516"/>
                  <a:gd name="T5" fmla="*/ 36 h 36"/>
                  <a:gd name="T6" fmla="*/ 516 w 516"/>
                  <a:gd name="T7" fmla="*/ 36 h 36"/>
                  <a:gd name="T8" fmla="*/ 516 w 516"/>
                  <a:gd name="T9" fmla="*/ 0 h 36"/>
                  <a:gd name="T10" fmla="*/ 104 w 516"/>
                  <a:gd name="T11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16" h="36">
                    <a:moveTo>
                      <a:pt x="104" y="0"/>
                    </a:moveTo>
                    <a:cubicBezTo>
                      <a:pt x="104" y="0"/>
                      <a:pt x="0" y="12"/>
                      <a:pt x="0" y="18"/>
                    </a:cubicBezTo>
                    <a:cubicBezTo>
                      <a:pt x="0" y="24"/>
                      <a:pt x="104" y="36"/>
                      <a:pt x="104" y="36"/>
                    </a:cubicBezTo>
                    <a:cubicBezTo>
                      <a:pt x="516" y="36"/>
                      <a:pt x="516" y="36"/>
                      <a:pt x="516" y="36"/>
                    </a:cubicBezTo>
                    <a:cubicBezTo>
                      <a:pt x="516" y="0"/>
                      <a:pt x="516" y="0"/>
                      <a:pt x="516" y="0"/>
                    </a:cubicBezTo>
                    <a:lnTo>
                      <a:pt x="104" y="0"/>
                    </a:lnTo>
                    <a:close/>
                  </a:path>
                </a:pathLst>
              </a:custGeom>
              <a:solidFill>
                <a:srgbClr val="595959">
                  <a:lumMod val="75000"/>
                  <a:lumOff val="25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en-US"/>
              </a:p>
            </p:txBody>
          </p:sp>
          <p:grpSp>
            <p:nvGrpSpPr>
              <p:cNvPr id="20" name="Group 68"/>
              <p:cNvGrpSpPr/>
              <p:nvPr/>
            </p:nvGrpSpPr>
            <p:grpSpPr>
              <a:xfrm>
                <a:off x="6607043" y="3516624"/>
                <a:ext cx="1522791" cy="514236"/>
                <a:chOff x="8744013" y="3706830"/>
                <a:chExt cx="1259770" cy="425416"/>
              </a:xfrm>
            </p:grpSpPr>
            <p:sp>
              <p:nvSpPr>
                <p:cNvPr id="21" name="Freeform 25"/>
                <p:cNvSpPr/>
                <p:nvPr>
                  <p:custDataLst>
                    <p:tags r:id="rId17"/>
                  </p:custDataLst>
                </p:nvPr>
              </p:nvSpPr>
              <p:spPr bwMode="auto">
                <a:xfrm flipH="1">
                  <a:off x="9590727" y="3723311"/>
                  <a:ext cx="413056" cy="392454"/>
                </a:xfrm>
                <a:custGeom>
                  <a:avLst/>
                  <a:gdLst>
                    <a:gd name="T0" fmla="*/ 181 w 401"/>
                    <a:gd name="T1" fmla="*/ 0 h 381"/>
                    <a:gd name="T2" fmla="*/ 0 w 401"/>
                    <a:gd name="T3" fmla="*/ 138 h 381"/>
                    <a:gd name="T4" fmla="*/ 0 w 401"/>
                    <a:gd name="T5" fmla="*/ 243 h 381"/>
                    <a:gd name="T6" fmla="*/ 181 w 401"/>
                    <a:gd name="T7" fmla="*/ 381 h 381"/>
                    <a:gd name="T8" fmla="*/ 401 w 401"/>
                    <a:gd name="T9" fmla="*/ 381 h 381"/>
                    <a:gd name="T10" fmla="*/ 401 w 401"/>
                    <a:gd name="T11" fmla="*/ 0 h 381"/>
                    <a:gd name="T12" fmla="*/ 181 w 401"/>
                    <a:gd name="T13" fmla="*/ 0 h 3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01" h="381">
                      <a:moveTo>
                        <a:pt x="181" y="0"/>
                      </a:moveTo>
                      <a:lnTo>
                        <a:pt x="0" y="138"/>
                      </a:lnTo>
                      <a:lnTo>
                        <a:pt x="0" y="243"/>
                      </a:lnTo>
                      <a:lnTo>
                        <a:pt x="181" y="381"/>
                      </a:lnTo>
                      <a:lnTo>
                        <a:pt x="401" y="381"/>
                      </a:lnTo>
                      <a:lnTo>
                        <a:pt x="401" y="0"/>
                      </a:lnTo>
                      <a:lnTo>
                        <a:pt x="181" y="0"/>
                      </a:lnTo>
                      <a:close/>
                    </a:path>
                  </a:pathLst>
                </a:custGeom>
                <a:solidFill>
                  <a:srgbClr val="FFC000">
                    <a:lumMod val="75000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p>
                  <a:endParaRPr lang="en-US"/>
                </a:p>
              </p:txBody>
            </p:sp>
            <p:sp>
              <p:nvSpPr>
                <p:cNvPr id="22" name="Freeform 26"/>
                <p:cNvSpPr/>
                <p:nvPr>
                  <p:custDataLst>
                    <p:tags r:id="rId18"/>
                  </p:custDataLst>
                </p:nvPr>
              </p:nvSpPr>
              <p:spPr bwMode="auto">
                <a:xfrm flipH="1">
                  <a:off x="8744013" y="3723311"/>
                  <a:ext cx="414087" cy="392454"/>
                </a:xfrm>
                <a:custGeom>
                  <a:avLst/>
                  <a:gdLst>
                    <a:gd name="T0" fmla="*/ 221 w 402"/>
                    <a:gd name="T1" fmla="*/ 0 h 381"/>
                    <a:gd name="T2" fmla="*/ 402 w 402"/>
                    <a:gd name="T3" fmla="*/ 72 h 381"/>
                    <a:gd name="T4" fmla="*/ 402 w 402"/>
                    <a:gd name="T5" fmla="*/ 307 h 381"/>
                    <a:gd name="T6" fmla="*/ 221 w 402"/>
                    <a:gd name="T7" fmla="*/ 381 h 381"/>
                    <a:gd name="T8" fmla="*/ 0 w 402"/>
                    <a:gd name="T9" fmla="*/ 381 h 381"/>
                    <a:gd name="T10" fmla="*/ 0 w 402"/>
                    <a:gd name="T11" fmla="*/ 0 h 381"/>
                    <a:gd name="T12" fmla="*/ 221 w 402"/>
                    <a:gd name="T13" fmla="*/ 0 h 3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02" h="381">
                      <a:moveTo>
                        <a:pt x="221" y="0"/>
                      </a:moveTo>
                      <a:lnTo>
                        <a:pt x="402" y="72"/>
                      </a:lnTo>
                      <a:lnTo>
                        <a:pt x="402" y="307"/>
                      </a:lnTo>
                      <a:lnTo>
                        <a:pt x="221" y="381"/>
                      </a:lnTo>
                      <a:lnTo>
                        <a:pt x="0" y="381"/>
                      </a:lnTo>
                      <a:lnTo>
                        <a:pt x="0" y="0"/>
                      </a:lnTo>
                      <a:lnTo>
                        <a:pt x="221" y="0"/>
                      </a:lnTo>
                      <a:close/>
                    </a:path>
                  </a:pathLst>
                </a:custGeom>
                <a:solidFill>
                  <a:srgbClr val="FFC000">
                    <a:lumMod val="75000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p>
                  <a:endParaRPr lang="en-US"/>
                </a:p>
              </p:txBody>
            </p:sp>
            <p:sp>
              <p:nvSpPr>
                <p:cNvPr id="23" name="Rectangle 27"/>
                <p:cNvSpPr>
                  <a:spLocks noChangeArrowheads="1"/>
                </p:cNvSpPr>
                <p:nvPr>
                  <p:custDataLst>
                    <p:tags r:id="rId19"/>
                  </p:custDataLst>
                </p:nvPr>
              </p:nvSpPr>
              <p:spPr bwMode="auto">
                <a:xfrm flipH="1">
                  <a:off x="9006679" y="3706830"/>
                  <a:ext cx="771520" cy="425416"/>
                </a:xfrm>
                <a:prstGeom prst="rect">
                  <a:avLst/>
                </a:prstGeom>
                <a:solidFill>
                  <a:srgbClr val="FFC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p>
                  <a:endParaRPr lang="en-US"/>
                </a:p>
              </p:txBody>
            </p:sp>
            <p:sp>
              <p:nvSpPr>
                <p:cNvPr id="24" name="Rectangle 31"/>
                <p:cNvSpPr>
                  <a:spLocks noChangeArrowheads="1"/>
                </p:cNvSpPr>
                <p:nvPr>
                  <p:custDataLst>
                    <p:tags r:id="rId20"/>
                  </p:custDataLst>
                </p:nvPr>
              </p:nvSpPr>
              <p:spPr bwMode="auto">
                <a:xfrm flipH="1">
                  <a:off x="9688583" y="3706830"/>
                  <a:ext cx="32962" cy="425416"/>
                </a:xfrm>
                <a:prstGeom prst="rect">
                  <a:avLst/>
                </a:prstGeom>
                <a:solidFill>
                  <a:srgbClr val="FFC000">
                    <a:lumMod val="75000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p>
                  <a:endParaRPr lang="en-US"/>
                </a:p>
              </p:txBody>
            </p:sp>
            <p:sp>
              <p:nvSpPr>
                <p:cNvPr id="25" name="Rectangle 32"/>
                <p:cNvSpPr>
                  <a:spLocks noChangeArrowheads="1"/>
                </p:cNvSpPr>
                <p:nvPr>
                  <p:custDataLst>
                    <p:tags r:id="rId21"/>
                  </p:custDataLst>
                </p:nvPr>
              </p:nvSpPr>
              <p:spPr bwMode="auto">
                <a:xfrm flipH="1">
                  <a:off x="9544374" y="3706830"/>
                  <a:ext cx="65924" cy="425416"/>
                </a:xfrm>
                <a:prstGeom prst="rect">
                  <a:avLst/>
                </a:prstGeom>
                <a:solidFill>
                  <a:srgbClr val="FFC000">
                    <a:lumMod val="75000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p>
                  <a:endParaRPr lang="en-US"/>
                </a:p>
              </p:txBody>
            </p:sp>
            <p:sp>
              <p:nvSpPr>
                <p:cNvPr id="27" name="Rectangle 33"/>
                <p:cNvSpPr>
                  <a:spLocks noChangeArrowheads="1"/>
                </p:cNvSpPr>
                <p:nvPr>
                  <p:custDataLst>
                    <p:tags r:id="rId22"/>
                  </p:custDataLst>
                </p:nvPr>
              </p:nvSpPr>
              <p:spPr bwMode="auto">
                <a:xfrm flipH="1">
                  <a:off x="9111746" y="3706830"/>
                  <a:ext cx="66955" cy="425416"/>
                </a:xfrm>
                <a:prstGeom prst="rect">
                  <a:avLst/>
                </a:prstGeom>
                <a:solidFill>
                  <a:srgbClr val="FFC000">
                    <a:lumMod val="75000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p>
                  <a:endParaRPr lang="en-US"/>
                </a:p>
              </p:txBody>
            </p:sp>
          </p:grpSp>
        </p:grpSp>
      </p:grpSp>
      <p:grpSp>
        <p:nvGrpSpPr>
          <p:cNvPr id="28" name="Group 5"/>
          <p:cNvGrpSpPr/>
          <p:nvPr>
            <p:custDataLst>
              <p:tags r:id="rId23"/>
            </p:custDataLst>
          </p:nvPr>
        </p:nvGrpSpPr>
        <p:grpSpPr>
          <a:xfrm>
            <a:off x="4957157" y="1163146"/>
            <a:ext cx="1255597" cy="2901036"/>
            <a:chOff x="3978690" y="1742284"/>
            <a:chExt cx="945765" cy="2184515"/>
          </a:xfrm>
        </p:grpSpPr>
        <p:sp>
          <p:nvSpPr>
            <p:cNvPr id="29" name="Rectangle 120"/>
            <p:cNvSpPr/>
            <p:nvPr>
              <p:custDataLst>
                <p:tags r:id="rId24"/>
              </p:custDataLst>
            </p:nvPr>
          </p:nvSpPr>
          <p:spPr>
            <a:xfrm>
              <a:off x="3983727" y="3706412"/>
              <a:ext cx="940728" cy="220387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rgbClr val="F2F2F2">
                <a:shade val="50000"/>
              </a:srgbClr>
            </a:lnRef>
            <a:fillRef idx="1">
              <a:srgbClr val="F2F2F2"/>
            </a:fillRef>
            <a:effectRef idx="0">
              <a:srgbClr val="F2F2F2"/>
            </a:effectRef>
            <a:fontRef idx="minor">
              <a:srgbClr val="FFFFFF"/>
            </a:fontRef>
          </p:style>
          <p:txBody>
            <a:bodyPr rtlCol="0" anchor="ctr"/>
            <a:p>
              <a:pPr algn="ctr"/>
              <a:endParaRPr lang="en-US">
                <a:solidFill>
                  <a:srgbClr val="FFFFFF"/>
                </a:solidFill>
                <a:latin typeface="微软雅黑" panose="020B0503020204020204" charset="-122"/>
              </a:endParaRPr>
            </a:p>
          </p:txBody>
        </p:sp>
        <p:sp>
          <p:nvSpPr>
            <p:cNvPr id="30" name="Rectangle 127"/>
            <p:cNvSpPr/>
            <p:nvPr>
              <p:custDataLst>
                <p:tags r:id="rId25"/>
              </p:custDataLst>
            </p:nvPr>
          </p:nvSpPr>
          <p:spPr>
            <a:xfrm>
              <a:off x="3978690" y="2213116"/>
              <a:ext cx="940728" cy="1499616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rgbClr val="F2F2F2">
                <a:shade val="50000"/>
              </a:srgbClr>
            </a:lnRef>
            <a:fillRef idx="1">
              <a:srgbClr val="F2F2F2"/>
            </a:fillRef>
            <a:effectRef idx="0">
              <a:srgbClr val="F2F2F2"/>
            </a:effectRef>
            <a:fontRef idx="minor">
              <a:srgbClr val="FFFFFF"/>
            </a:fontRef>
          </p:style>
          <p:txBody>
            <a:bodyPr rtlCol="0" anchor="ctr"/>
            <a:p>
              <a:pPr algn="ctr"/>
              <a:endParaRPr lang="en-US">
                <a:solidFill>
                  <a:srgbClr val="FFFFFF"/>
                </a:solidFill>
                <a:latin typeface="微软雅黑" panose="020B0503020204020204" charset="-122"/>
              </a:endParaRPr>
            </a:p>
          </p:txBody>
        </p:sp>
        <p:sp>
          <p:nvSpPr>
            <p:cNvPr id="31" name="Oval 155"/>
            <p:cNvSpPr/>
            <p:nvPr>
              <p:custDataLst>
                <p:tags r:id="rId26"/>
              </p:custDataLst>
            </p:nvPr>
          </p:nvSpPr>
          <p:spPr>
            <a:xfrm>
              <a:off x="3981448" y="1742284"/>
              <a:ext cx="935180" cy="93518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rgbClr val="F2F2F2">
                <a:shade val="50000"/>
              </a:srgbClr>
            </a:lnRef>
            <a:fillRef idx="1">
              <a:srgbClr val="F2F2F2"/>
            </a:fillRef>
            <a:effectRef idx="0">
              <a:srgbClr val="F2F2F2"/>
            </a:effectRef>
            <a:fontRef idx="minor">
              <a:srgbClr val="FFFFFF"/>
            </a:fontRef>
          </p:style>
          <p:txBody>
            <a:bodyPr rtlCol="0" anchor="ctr"/>
            <a:p>
              <a:pPr algn="ctr"/>
              <a:endParaRPr lang="en-US">
                <a:solidFill>
                  <a:srgbClr val="FFFFFF"/>
                </a:solidFill>
                <a:latin typeface="微软雅黑" panose="020B0503020204020204" charset="-122"/>
              </a:endParaRPr>
            </a:p>
          </p:txBody>
        </p:sp>
        <p:sp>
          <p:nvSpPr>
            <p:cNvPr id="32" name="Oval 156"/>
            <p:cNvSpPr/>
            <p:nvPr>
              <p:custDataLst>
                <p:tags r:id="rId27"/>
              </p:custDataLst>
            </p:nvPr>
          </p:nvSpPr>
          <p:spPr>
            <a:xfrm>
              <a:off x="4085746" y="1857115"/>
              <a:ext cx="726616" cy="726616"/>
            </a:xfrm>
            <a:prstGeom prst="ellipse">
              <a:avLst/>
            </a:prstGeom>
            <a:solidFill>
              <a:srgbClr val="F2F2F2">
                <a:lumMod val="0"/>
                <a:lumOff val="100000"/>
              </a:srgbClr>
            </a:solidFill>
            <a:ln>
              <a:noFill/>
            </a:ln>
          </p:spPr>
          <p:style>
            <a:lnRef idx="2">
              <a:srgbClr val="F2F2F2">
                <a:shade val="50000"/>
              </a:srgbClr>
            </a:lnRef>
            <a:fillRef idx="1">
              <a:srgbClr val="F2F2F2"/>
            </a:fillRef>
            <a:effectRef idx="0">
              <a:srgbClr val="F2F2F2"/>
            </a:effectRef>
            <a:fontRef idx="minor">
              <a:srgbClr val="FFFFFF"/>
            </a:fontRef>
          </p:style>
          <p:txBody>
            <a:bodyPr rtlCol="0" anchor="ctr"/>
            <a:p>
              <a:pPr algn="ctr"/>
              <a:endParaRPr lang="en-US" dirty="0">
                <a:solidFill>
                  <a:srgbClr val="FFC000"/>
                </a:solidFill>
                <a:latin typeface="微软雅黑" panose="020B0503020204020204" charset="-122"/>
              </a:endParaRPr>
            </a:p>
          </p:txBody>
        </p:sp>
      </p:grpSp>
      <p:grpSp>
        <p:nvGrpSpPr>
          <p:cNvPr id="33" name="Group 4"/>
          <p:cNvGrpSpPr/>
          <p:nvPr>
            <p:custDataLst>
              <p:tags r:id="rId28"/>
            </p:custDataLst>
          </p:nvPr>
        </p:nvGrpSpPr>
        <p:grpSpPr>
          <a:xfrm>
            <a:off x="3688396" y="3771546"/>
            <a:ext cx="1274836" cy="2890911"/>
            <a:chOff x="3023674" y="3706412"/>
            <a:chExt cx="960053" cy="2177005"/>
          </a:xfrm>
        </p:grpSpPr>
        <p:sp>
          <p:nvSpPr>
            <p:cNvPr id="34" name="Rectangle 71"/>
            <p:cNvSpPr/>
            <p:nvPr>
              <p:custDataLst>
                <p:tags r:id="rId29"/>
              </p:custDataLst>
            </p:nvPr>
          </p:nvSpPr>
          <p:spPr>
            <a:xfrm>
              <a:off x="3042999" y="3706412"/>
              <a:ext cx="940728" cy="220387"/>
            </a:xfrm>
            <a:prstGeom prst="rect">
              <a:avLst/>
            </a:prstGeom>
            <a:solidFill>
              <a:srgbClr val="F23B48">
                <a:lumMod val="85000"/>
                <a:lumOff val="15000"/>
              </a:srgbClr>
            </a:solidFill>
            <a:ln>
              <a:noFill/>
            </a:ln>
          </p:spPr>
          <p:style>
            <a:lnRef idx="2">
              <a:srgbClr val="F2F2F2">
                <a:shade val="50000"/>
              </a:srgbClr>
            </a:lnRef>
            <a:fillRef idx="1">
              <a:srgbClr val="F2F2F2"/>
            </a:fillRef>
            <a:effectRef idx="0">
              <a:srgbClr val="F2F2F2"/>
            </a:effectRef>
            <a:fontRef idx="minor">
              <a:srgbClr val="FFFFFF"/>
            </a:fontRef>
          </p:style>
          <p:txBody>
            <a:bodyPr rtlCol="0" anchor="ctr"/>
            <a:p>
              <a:pPr algn="ctr"/>
              <a:endParaRPr lang="en-US">
                <a:solidFill>
                  <a:srgbClr val="FFFFFF"/>
                </a:solidFill>
                <a:latin typeface="微软雅黑" panose="020B0503020204020204" charset="-122"/>
              </a:endParaRPr>
            </a:p>
          </p:txBody>
        </p:sp>
        <p:sp>
          <p:nvSpPr>
            <p:cNvPr id="35" name="Rectangle 125"/>
            <p:cNvSpPr/>
            <p:nvPr>
              <p:custDataLst>
                <p:tags r:id="rId30"/>
              </p:custDataLst>
            </p:nvPr>
          </p:nvSpPr>
          <p:spPr>
            <a:xfrm>
              <a:off x="3023674" y="3926800"/>
              <a:ext cx="940728" cy="1502451"/>
            </a:xfrm>
            <a:prstGeom prst="rect">
              <a:avLst/>
            </a:prstGeom>
            <a:solidFill>
              <a:srgbClr val="F23B48"/>
            </a:solidFill>
            <a:ln>
              <a:noFill/>
            </a:ln>
          </p:spPr>
          <p:style>
            <a:lnRef idx="2">
              <a:srgbClr val="F2F2F2">
                <a:shade val="50000"/>
              </a:srgbClr>
            </a:lnRef>
            <a:fillRef idx="1">
              <a:srgbClr val="F2F2F2"/>
            </a:fillRef>
            <a:effectRef idx="0">
              <a:srgbClr val="F2F2F2"/>
            </a:effectRef>
            <a:fontRef idx="minor">
              <a:srgbClr val="FFFFFF"/>
            </a:fontRef>
          </p:style>
          <p:txBody>
            <a:bodyPr rtlCol="0" anchor="ctr"/>
            <a:p>
              <a:pPr algn="ctr"/>
              <a:endParaRPr lang="en-US">
                <a:solidFill>
                  <a:srgbClr val="FFFFFF"/>
                </a:solidFill>
                <a:latin typeface="微软雅黑" panose="020B0503020204020204" charset="-122"/>
              </a:endParaRPr>
            </a:p>
          </p:txBody>
        </p:sp>
        <p:sp>
          <p:nvSpPr>
            <p:cNvPr id="36" name="Oval 75"/>
            <p:cNvSpPr/>
            <p:nvPr>
              <p:custDataLst>
                <p:tags r:id="rId31"/>
              </p:custDataLst>
            </p:nvPr>
          </p:nvSpPr>
          <p:spPr>
            <a:xfrm>
              <a:off x="3023674" y="4942689"/>
              <a:ext cx="940728" cy="940728"/>
            </a:xfrm>
            <a:prstGeom prst="ellipse">
              <a:avLst/>
            </a:prstGeom>
            <a:solidFill>
              <a:srgbClr val="F23B48"/>
            </a:solidFill>
            <a:ln>
              <a:noFill/>
            </a:ln>
          </p:spPr>
          <p:style>
            <a:lnRef idx="2">
              <a:srgbClr val="F2F2F2">
                <a:shade val="50000"/>
              </a:srgbClr>
            </a:lnRef>
            <a:fillRef idx="1">
              <a:srgbClr val="F2F2F2"/>
            </a:fillRef>
            <a:effectRef idx="0">
              <a:srgbClr val="F2F2F2"/>
            </a:effectRef>
            <a:fontRef idx="minor">
              <a:srgbClr val="FFFFFF"/>
            </a:fontRef>
          </p:style>
          <p:txBody>
            <a:bodyPr rtlCol="0" anchor="ctr"/>
            <a:p>
              <a:pPr algn="ctr"/>
              <a:endParaRPr lang="en-US">
                <a:solidFill>
                  <a:srgbClr val="FFFFFF"/>
                </a:solidFill>
                <a:latin typeface="微软雅黑" panose="020B0503020204020204" charset="-122"/>
              </a:endParaRPr>
            </a:p>
          </p:txBody>
        </p:sp>
        <p:sp>
          <p:nvSpPr>
            <p:cNvPr id="37" name="Oval 158"/>
            <p:cNvSpPr/>
            <p:nvPr>
              <p:custDataLst>
                <p:tags r:id="rId32"/>
              </p:custDataLst>
            </p:nvPr>
          </p:nvSpPr>
          <p:spPr>
            <a:xfrm>
              <a:off x="3130730" y="5034450"/>
              <a:ext cx="726616" cy="726617"/>
            </a:xfrm>
            <a:prstGeom prst="ellipse">
              <a:avLst/>
            </a:prstGeom>
            <a:solidFill>
              <a:srgbClr val="F2F2F2">
                <a:lumMod val="0"/>
                <a:lumOff val="100000"/>
              </a:srgbClr>
            </a:solidFill>
            <a:ln>
              <a:noFill/>
            </a:ln>
          </p:spPr>
          <p:style>
            <a:lnRef idx="2">
              <a:srgbClr val="F2F2F2">
                <a:shade val="50000"/>
              </a:srgbClr>
            </a:lnRef>
            <a:fillRef idx="1">
              <a:srgbClr val="F2F2F2"/>
            </a:fillRef>
            <a:effectRef idx="0">
              <a:srgbClr val="F2F2F2"/>
            </a:effectRef>
            <a:fontRef idx="minor">
              <a:srgbClr val="FFFFFF"/>
            </a:fontRef>
          </p:style>
          <p:txBody>
            <a:bodyPr rtlCol="0" anchor="ctr"/>
            <a:p>
              <a:pPr algn="ctr"/>
              <a:endParaRPr lang="en-US" dirty="0">
                <a:solidFill>
                  <a:srgbClr val="F23B48"/>
                </a:solidFill>
                <a:latin typeface="微软雅黑" panose="020B0503020204020204" charset="-122"/>
              </a:endParaRPr>
            </a:p>
          </p:txBody>
        </p:sp>
      </p:grpSp>
      <p:grpSp>
        <p:nvGrpSpPr>
          <p:cNvPr id="51" name="Group 9"/>
          <p:cNvGrpSpPr/>
          <p:nvPr>
            <p:custDataLst>
              <p:tags r:id="rId33"/>
            </p:custDataLst>
          </p:nvPr>
        </p:nvGrpSpPr>
        <p:grpSpPr>
          <a:xfrm>
            <a:off x="8757362" y="1096315"/>
            <a:ext cx="2540558" cy="2541571"/>
            <a:chOff x="8900155" y="1714470"/>
            <a:chExt cx="1913453" cy="1913789"/>
          </a:xfrm>
        </p:grpSpPr>
        <p:sp>
          <p:nvSpPr>
            <p:cNvPr id="52" name="Rounded Rectangle 86"/>
            <p:cNvSpPr/>
            <p:nvPr>
              <p:custDataLst>
                <p:tags r:id="rId34"/>
              </p:custDataLst>
            </p:nvPr>
          </p:nvSpPr>
          <p:spPr>
            <a:xfrm>
              <a:off x="8900155" y="1714470"/>
              <a:ext cx="1913453" cy="841447"/>
            </a:xfrm>
            <a:prstGeom prst="roundRect">
              <a:avLst>
                <a:gd name="adj" fmla="val 8490"/>
              </a:avLst>
            </a:prstGeom>
            <a:solidFill>
              <a:srgbClr val="F23B48"/>
            </a:solidFill>
            <a:ln>
              <a:solidFill>
                <a:srgbClr val="C00000"/>
              </a:solidFill>
            </a:ln>
          </p:spPr>
          <p:style>
            <a:lnRef idx="2">
              <a:srgbClr val="F2F2F2">
                <a:shade val="50000"/>
              </a:srgbClr>
            </a:lnRef>
            <a:fillRef idx="1">
              <a:srgbClr val="F2F2F2"/>
            </a:fillRef>
            <a:effectRef idx="0">
              <a:srgbClr val="F2F2F2"/>
            </a:effectRef>
            <a:fontRef idx="minor">
              <a:srgbClr val="FFFFFF"/>
            </a:fontRef>
          </p:style>
          <p:txBody>
            <a:bodyPr rtlCol="0" anchor="ctr"/>
            <a:p>
              <a:pPr algn="ctr"/>
              <a:r>
                <a:rPr lang="zh-CN" altLang="en-US" sz="3200" b="1" smtClean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有所作为</a:t>
              </a:r>
              <a:endParaRPr lang="zh-CN" altLang="en-US" sz="3200" b="1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pPr algn="ctr"/>
              <a:r>
                <a:rPr lang="zh-CN" altLang="en-US" sz="3200" b="1" smtClean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服务社会</a:t>
              </a:r>
              <a:endParaRPr lang="zh-CN" altLang="en-US" sz="3200" b="1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cxnSp>
          <p:nvCxnSpPr>
            <p:cNvPr id="53" name="Straight Connector 101"/>
            <p:cNvCxnSpPr/>
            <p:nvPr>
              <p:custDataLst>
                <p:tags r:id="rId35"/>
              </p:custDataLst>
            </p:nvPr>
          </p:nvCxnSpPr>
          <p:spPr>
            <a:xfrm>
              <a:off x="9835735" y="2369798"/>
              <a:ext cx="0" cy="1258461"/>
            </a:xfrm>
            <a:prstGeom prst="line">
              <a:avLst/>
            </a:prstGeom>
            <a:ln>
              <a:solidFill>
                <a:srgbClr val="F23B48"/>
              </a:solidFill>
            </a:ln>
          </p:spPr>
          <p:style>
            <a:lnRef idx="1">
              <a:srgbClr val="F2F2F2"/>
            </a:lnRef>
            <a:fillRef idx="0">
              <a:srgbClr val="F2F2F2"/>
            </a:fillRef>
            <a:effectRef idx="0">
              <a:srgbClr val="F2F2F2"/>
            </a:effectRef>
            <a:fontRef idx="minor">
              <a:srgbClr val="595959"/>
            </a:fontRef>
          </p:style>
        </p:cxnSp>
      </p:grpSp>
      <p:sp>
        <p:nvSpPr>
          <p:cNvPr id="54" name="Rectangle 79"/>
          <p:cNvSpPr/>
          <p:nvPr>
            <p:custDataLst>
              <p:tags r:id="rId36"/>
            </p:custDataLst>
          </p:nvPr>
        </p:nvSpPr>
        <p:spPr>
          <a:xfrm>
            <a:off x="3713446" y="3822176"/>
            <a:ext cx="2623854" cy="170553"/>
          </a:xfrm>
          <a:prstGeom prst="rect">
            <a:avLst/>
          </a:prstGeom>
          <a:gradFill flip="none" rotWithShape="1">
            <a:gsLst>
              <a:gs pos="50000">
                <a:srgbClr val="F2F2F2">
                  <a:lumMod val="0"/>
                  <a:lumOff val="100000"/>
                </a:srgbClr>
              </a:gs>
              <a:gs pos="0">
                <a:srgbClr val="F2F2F2">
                  <a:lumMod val="5000"/>
                  <a:lumOff val="95000"/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rgbClr val="F2F2F2">
              <a:shade val="50000"/>
            </a:srgbClr>
          </a:lnRef>
          <a:fillRef idx="1">
            <a:srgbClr val="F2F2F2"/>
          </a:fillRef>
          <a:effectRef idx="0">
            <a:srgbClr val="F2F2F2"/>
          </a:effectRef>
          <a:fontRef idx="minor">
            <a:srgbClr val="FFFFFF"/>
          </a:fontRef>
        </p:style>
        <p:txBody>
          <a:bodyPr rtlCol="0" anchor="ctr"/>
          <a:p>
            <a:pPr algn="ctr"/>
            <a:endParaRPr lang="en-US">
              <a:solidFill>
                <a:srgbClr val="FFFFFF"/>
              </a:solidFill>
              <a:latin typeface="微软雅黑" panose="020B0503020204020204" charset="-122"/>
            </a:endParaRPr>
          </a:p>
        </p:txBody>
      </p:sp>
      <p:sp>
        <p:nvSpPr>
          <p:cNvPr id="57" name="文本框 56"/>
          <p:cNvSpPr txBox="1"/>
          <p:nvPr>
            <p:custDataLst>
              <p:tags r:id="rId37"/>
            </p:custDataLst>
          </p:nvPr>
        </p:nvSpPr>
        <p:spPr>
          <a:xfrm>
            <a:off x="3362325" y="2105660"/>
            <a:ext cx="4345940" cy="14008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>
              <a:lnSpc>
                <a:spcPct val="130000"/>
              </a:lnSpc>
            </a:pPr>
            <a:r>
              <a:rPr lang="zh-CN" altLang="en-US" sz="3600" b="1" smtClean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服务社会可以</a:t>
            </a:r>
            <a:endParaRPr lang="zh-CN" altLang="en-US" sz="3600" b="1" smtClean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sz="3600" b="1" smtClean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实现人的全面发展</a:t>
            </a:r>
            <a:endParaRPr lang="zh-CN" altLang="en-US" sz="3600" b="1" smtClean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9" name="文本框 58"/>
          <p:cNvSpPr txBox="1"/>
          <p:nvPr>
            <p:custDataLst>
              <p:tags r:id="rId38"/>
            </p:custDataLst>
          </p:nvPr>
        </p:nvSpPr>
        <p:spPr>
          <a:xfrm>
            <a:off x="2510155" y="4107815"/>
            <a:ext cx="3862070" cy="15316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30000"/>
              </a:lnSpc>
            </a:pPr>
            <a:r>
              <a:rPr lang="zh-CN" altLang="en-US" sz="3600" b="1" smtClean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服务社会可以</a:t>
            </a:r>
            <a:endParaRPr lang="zh-CN" altLang="en-US" sz="3600" b="1" smtClean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sz="3600" b="1" smtClean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实现</a:t>
            </a:r>
            <a:r>
              <a:rPr lang="zh-CN" altLang="en-US" sz="3600" b="1" smtClean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人的人生价值</a:t>
            </a:r>
            <a:endParaRPr lang="zh-CN" altLang="en-US" sz="3600" b="1" smtClean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8" name="Shape 3627"/>
          <p:cNvSpPr/>
          <p:nvPr>
            <p:custDataLst>
              <p:tags r:id="rId39"/>
            </p:custDataLst>
          </p:nvPr>
        </p:nvSpPr>
        <p:spPr>
          <a:xfrm>
            <a:off x="4024572" y="5754174"/>
            <a:ext cx="576156" cy="5245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55" y="18900"/>
                </a:moveTo>
                <a:cubicBezTo>
                  <a:pt x="7279" y="18900"/>
                  <a:pt x="6684" y="18827"/>
                  <a:pt x="6086" y="18683"/>
                </a:cubicBezTo>
                <a:cubicBezTo>
                  <a:pt x="6017" y="18666"/>
                  <a:pt x="5946" y="18658"/>
                  <a:pt x="5876" y="18658"/>
                </a:cubicBezTo>
                <a:cubicBezTo>
                  <a:pt x="5756" y="18658"/>
                  <a:pt x="5636" y="18682"/>
                  <a:pt x="5523" y="18729"/>
                </a:cubicBezTo>
                <a:lnTo>
                  <a:pt x="2957" y="19815"/>
                </a:lnTo>
                <a:lnTo>
                  <a:pt x="3365" y="18243"/>
                </a:lnTo>
                <a:cubicBezTo>
                  <a:pt x="3474" y="17827"/>
                  <a:pt x="3345" y="17380"/>
                  <a:pt x="3039" y="17108"/>
                </a:cubicBezTo>
                <a:cubicBezTo>
                  <a:pt x="1712" y="15926"/>
                  <a:pt x="982" y="14358"/>
                  <a:pt x="982" y="12690"/>
                </a:cubicBezTo>
                <a:cubicBezTo>
                  <a:pt x="982" y="9266"/>
                  <a:pt x="4065" y="6480"/>
                  <a:pt x="7855" y="6480"/>
                </a:cubicBezTo>
                <a:cubicBezTo>
                  <a:pt x="11644" y="6480"/>
                  <a:pt x="14727" y="9266"/>
                  <a:pt x="14727" y="12690"/>
                </a:cubicBezTo>
                <a:cubicBezTo>
                  <a:pt x="14727" y="16114"/>
                  <a:pt x="11644" y="18900"/>
                  <a:pt x="7855" y="18900"/>
                </a:cubicBezTo>
                <a:moveTo>
                  <a:pt x="7855" y="5400"/>
                </a:moveTo>
                <a:cubicBezTo>
                  <a:pt x="3517" y="5400"/>
                  <a:pt x="0" y="8664"/>
                  <a:pt x="0" y="12690"/>
                </a:cubicBezTo>
                <a:cubicBezTo>
                  <a:pt x="0" y="14758"/>
                  <a:pt x="932" y="16620"/>
                  <a:pt x="2422" y="17947"/>
                </a:cubicBezTo>
                <a:lnTo>
                  <a:pt x="1473" y="21600"/>
                </a:lnTo>
                <a:lnTo>
                  <a:pt x="5876" y="19738"/>
                </a:lnTo>
                <a:cubicBezTo>
                  <a:pt x="6509" y="19891"/>
                  <a:pt x="7169" y="19980"/>
                  <a:pt x="7855" y="19980"/>
                </a:cubicBezTo>
                <a:cubicBezTo>
                  <a:pt x="12192" y="19980"/>
                  <a:pt x="15709" y="16716"/>
                  <a:pt x="15709" y="12690"/>
                </a:cubicBezTo>
                <a:cubicBezTo>
                  <a:pt x="15709" y="8664"/>
                  <a:pt x="12192" y="5400"/>
                  <a:pt x="7855" y="5400"/>
                </a:cubicBezTo>
                <a:moveTo>
                  <a:pt x="21600" y="7290"/>
                </a:moveTo>
                <a:cubicBezTo>
                  <a:pt x="21600" y="3264"/>
                  <a:pt x="18084" y="0"/>
                  <a:pt x="13745" y="0"/>
                </a:cubicBezTo>
                <a:cubicBezTo>
                  <a:pt x="10506" y="0"/>
                  <a:pt x="7725" y="1821"/>
                  <a:pt x="6525" y="4422"/>
                </a:cubicBezTo>
                <a:cubicBezTo>
                  <a:pt x="6912" y="4367"/>
                  <a:pt x="7306" y="4332"/>
                  <a:pt x="7708" y="4326"/>
                </a:cubicBezTo>
                <a:cubicBezTo>
                  <a:pt x="8875" y="2394"/>
                  <a:pt x="11143" y="1080"/>
                  <a:pt x="13745" y="1080"/>
                </a:cubicBezTo>
                <a:cubicBezTo>
                  <a:pt x="17535" y="1080"/>
                  <a:pt x="20618" y="3866"/>
                  <a:pt x="20618" y="7290"/>
                </a:cubicBezTo>
                <a:cubicBezTo>
                  <a:pt x="20618" y="8958"/>
                  <a:pt x="19888" y="10526"/>
                  <a:pt x="18561" y="11707"/>
                </a:cubicBezTo>
                <a:cubicBezTo>
                  <a:pt x="18255" y="11980"/>
                  <a:pt x="18126" y="12428"/>
                  <a:pt x="18234" y="12843"/>
                </a:cubicBezTo>
                <a:lnTo>
                  <a:pt x="18643" y="14415"/>
                </a:lnTo>
                <a:lnTo>
                  <a:pt x="16613" y="13556"/>
                </a:lnTo>
                <a:cubicBezTo>
                  <a:pt x="16573" y="13922"/>
                  <a:pt x="16500" y="14278"/>
                  <a:pt x="16411" y="14628"/>
                </a:cubicBezTo>
                <a:lnTo>
                  <a:pt x="20127" y="16200"/>
                </a:lnTo>
                <a:lnTo>
                  <a:pt x="19178" y="12547"/>
                </a:lnTo>
                <a:cubicBezTo>
                  <a:pt x="20669" y="11220"/>
                  <a:pt x="21600" y="9358"/>
                  <a:pt x="21600" y="7290"/>
                </a:cubicBezTo>
              </a:path>
            </a:pathLst>
          </a:custGeom>
          <a:solidFill>
            <a:srgbClr val="F23B48"/>
          </a:solidFill>
          <a:ln w="12700">
            <a:miter lim="400000"/>
          </a:ln>
        </p:spPr>
        <p:txBody>
          <a:bodyPr lIns="38100" tIns="38100" rIns="38100" bIns="38100" anchor="ctr"/>
          <a:p>
            <a:endParaRPr>
              <a:solidFill>
                <a:prstClr val="black"/>
              </a:solidFill>
            </a:endParaRPr>
          </a:p>
        </p:txBody>
      </p:sp>
      <p:sp>
        <p:nvSpPr>
          <p:cNvPr id="77" name="Shape 3647"/>
          <p:cNvSpPr/>
          <p:nvPr>
            <p:custDataLst>
              <p:tags r:id="rId40"/>
            </p:custDataLst>
          </p:nvPr>
        </p:nvSpPr>
        <p:spPr>
          <a:xfrm>
            <a:off x="5318141" y="1495271"/>
            <a:ext cx="524516" cy="5771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4909"/>
                </a:moveTo>
                <a:cubicBezTo>
                  <a:pt x="5432" y="4909"/>
                  <a:pt x="1080" y="4030"/>
                  <a:pt x="1080" y="2945"/>
                </a:cubicBezTo>
                <a:cubicBezTo>
                  <a:pt x="1080" y="1861"/>
                  <a:pt x="5432" y="982"/>
                  <a:pt x="10800" y="982"/>
                </a:cubicBezTo>
                <a:cubicBezTo>
                  <a:pt x="16168" y="982"/>
                  <a:pt x="20520" y="1861"/>
                  <a:pt x="20520" y="2945"/>
                </a:cubicBezTo>
                <a:cubicBezTo>
                  <a:pt x="20520" y="4030"/>
                  <a:pt x="16168" y="4909"/>
                  <a:pt x="10800" y="4909"/>
                </a:cubicBezTo>
                <a:moveTo>
                  <a:pt x="16305" y="8659"/>
                </a:moveTo>
                <a:cubicBezTo>
                  <a:pt x="14130" y="10260"/>
                  <a:pt x="11880" y="11916"/>
                  <a:pt x="11880" y="14727"/>
                </a:cubicBezTo>
                <a:cubicBezTo>
                  <a:pt x="11880" y="17561"/>
                  <a:pt x="11880" y="19270"/>
                  <a:pt x="11642" y="20135"/>
                </a:cubicBezTo>
                <a:cubicBezTo>
                  <a:pt x="11522" y="20573"/>
                  <a:pt x="11509" y="20618"/>
                  <a:pt x="10800" y="20618"/>
                </a:cubicBezTo>
                <a:cubicBezTo>
                  <a:pt x="10091" y="20618"/>
                  <a:pt x="10078" y="20573"/>
                  <a:pt x="9957" y="20135"/>
                </a:cubicBezTo>
                <a:cubicBezTo>
                  <a:pt x="9818" y="19627"/>
                  <a:pt x="9761" y="18820"/>
                  <a:pt x="9738" y="17673"/>
                </a:cubicBezTo>
                <a:lnTo>
                  <a:pt x="10260" y="17673"/>
                </a:lnTo>
                <a:cubicBezTo>
                  <a:pt x="10558" y="17673"/>
                  <a:pt x="10800" y="17453"/>
                  <a:pt x="10800" y="17182"/>
                </a:cubicBezTo>
                <a:cubicBezTo>
                  <a:pt x="10800" y="16911"/>
                  <a:pt x="10558" y="16691"/>
                  <a:pt x="10260" y="16691"/>
                </a:cubicBezTo>
                <a:lnTo>
                  <a:pt x="9724" y="16691"/>
                </a:lnTo>
                <a:cubicBezTo>
                  <a:pt x="9722" y="16381"/>
                  <a:pt x="9721" y="16059"/>
                  <a:pt x="9721" y="15709"/>
                </a:cubicBezTo>
                <a:lnTo>
                  <a:pt x="10260" y="15709"/>
                </a:lnTo>
                <a:cubicBezTo>
                  <a:pt x="10558" y="15709"/>
                  <a:pt x="10800" y="15489"/>
                  <a:pt x="10800" y="15218"/>
                </a:cubicBezTo>
                <a:cubicBezTo>
                  <a:pt x="10800" y="14947"/>
                  <a:pt x="10558" y="14727"/>
                  <a:pt x="10260" y="14727"/>
                </a:cubicBezTo>
                <a:lnTo>
                  <a:pt x="9720" y="14727"/>
                </a:lnTo>
                <a:cubicBezTo>
                  <a:pt x="9720" y="11916"/>
                  <a:pt x="7470" y="10260"/>
                  <a:pt x="5295" y="8659"/>
                </a:cubicBezTo>
                <a:cubicBezTo>
                  <a:pt x="3543" y="7370"/>
                  <a:pt x="1872" y="6139"/>
                  <a:pt x="1294" y="4344"/>
                </a:cubicBezTo>
                <a:cubicBezTo>
                  <a:pt x="3119" y="5266"/>
                  <a:pt x="6691" y="5891"/>
                  <a:pt x="10800" y="5891"/>
                </a:cubicBezTo>
                <a:cubicBezTo>
                  <a:pt x="14905" y="5891"/>
                  <a:pt x="18475" y="5266"/>
                  <a:pt x="20302" y="4347"/>
                </a:cubicBezTo>
                <a:cubicBezTo>
                  <a:pt x="19721" y="6143"/>
                  <a:pt x="18053" y="7373"/>
                  <a:pt x="16305" y="8659"/>
                </a:cubicBezTo>
                <a:moveTo>
                  <a:pt x="10800" y="0"/>
                </a:moveTo>
                <a:cubicBezTo>
                  <a:pt x="4835" y="0"/>
                  <a:pt x="0" y="1319"/>
                  <a:pt x="0" y="2945"/>
                </a:cubicBezTo>
                <a:cubicBezTo>
                  <a:pt x="0" y="8836"/>
                  <a:pt x="8640" y="9818"/>
                  <a:pt x="8640" y="14727"/>
                </a:cubicBezTo>
                <a:lnTo>
                  <a:pt x="8640" y="15217"/>
                </a:lnTo>
                <a:lnTo>
                  <a:pt x="8640" y="15218"/>
                </a:lnTo>
                <a:lnTo>
                  <a:pt x="8640" y="15219"/>
                </a:lnTo>
                <a:cubicBezTo>
                  <a:pt x="8641" y="15938"/>
                  <a:pt x="8642" y="16572"/>
                  <a:pt x="8649" y="17142"/>
                </a:cubicBezTo>
                <a:cubicBezTo>
                  <a:pt x="8647" y="17155"/>
                  <a:pt x="8640" y="17168"/>
                  <a:pt x="8640" y="17182"/>
                </a:cubicBezTo>
                <a:cubicBezTo>
                  <a:pt x="8640" y="17199"/>
                  <a:pt x="8648" y="17212"/>
                  <a:pt x="8651" y="17230"/>
                </a:cubicBezTo>
                <a:cubicBezTo>
                  <a:pt x="8699" y="20896"/>
                  <a:pt x="8995" y="21600"/>
                  <a:pt x="10800" y="21600"/>
                </a:cubicBezTo>
                <a:cubicBezTo>
                  <a:pt x="12960" y="21600"/>
                  <a:pt x="12960" y="20618"/>
                  <a:pt x="12960" y="14727"/>
                </a:cubicBezTo>
                <a:cubicBezTo>
                  <a:pt x="12960" y="9818"/>
                  <a:pt x="21600" y="8836"/>
                  <a:pt x="21600" y="2945"/>
                </a:cubicBezTo>
                <a:cubicBezTo>
                  <a:pt x="21600" y="1319"/>
                  <a:pt x="16765" y="0"/>
                  <a:pt x="10800" y="0"/>
                </a:cubicBezTo>
              </a:path>
            </a:pathLst>
          </a:custGeom>
          <a:solidFill>
            <a:srgbClr val="FFC000"/>
          </a:solidFill>
          <a:ln w="12700">
            <a:miter lim="400000"/>
          </a:ln>
        </p:spPr>
        <p:txBody>
          <a:bodyPr lIns="38100" tIns="38100" rIns="38100" bIns="38100" anchor="ctr"/>
          <a:p>
            <a:endParaRPr>
              <a:solidFill>
                <a:prstClr val="black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 advClick="0" advTm="0">
        <p14:doors dir="vert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26" name="图片 2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图片 5" descr="butter_cutout_16968474837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3875" y="-1286510"/>
            <a:ext cx="8948420" cy="671131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2172335" y="997585"/>
            <a:ext cx="3609975" cy="32245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4800">
                <a:latin typeface="华文隶书" panose="02010800040101010101" charset="-122"/>
                <a:ea typeface="华文隶书" panose="02010800040101010101" charset="-122"/>
              </a:rPr>
              <a:t>一朵小青荷</a:t>
            </a:r>
            <a:endParaRPr lang="zh-CN" altLang="en-US" sz="4800">
              <a:latin typeface="华文隶书" panose="02010800040101010101" charset="-122"/>
              <a:ea typeface="华文隶书" panose="02010800040101010101" charset="-122"/>
            </a:endParaRPr>
          </a:p>
          <a:p>
            <a:r>
              <a:rPr lang="zh-CN" altLang="en-US" sz="4800">
                <a:latin typeface="华文隶书" panose="02010800040101010101" charset="-122"/>
                <a:ea typeface="华文隶书" panose="02010800040101010101" charset="-122"/>
              </a:rPr>
              <a:t>染绿荷下塘</a:t>
            </a:r>
            <a:endParaRPr lang="zh-CN" altLang="en-US" sz="4800">
              <a:latin typeface="华文隶书" panose="02010800040101010101" charset="-122"/>
              <a:ea typeface="华文隶书" panose="02010800040101010101" charset="-122"/>
            </a:endParaRPr>
          </a:p>
          <a:p>
            <a:endParaRPr lang="zh-CN" altLang="en-US" sz="4800">
              <a:latin typeface="华文隶书" panose="02010800040101010101" charset="-122"/>
              <a:ea typeface="华文隶书" panose="02010800040101010101" charset="-122"/>
            </a:endParaRPr>
          </a:p>
          <a:p>
            <a:r>
              <a:rPr lang="zh-CN" altLang="en-US" sz="4800">
                <a:latin typeface="华文隶书" panose="02010800040101010101" charset="-122"/>
                <a:ea typeface="华文隶书" panose="02010800040101010101" charset="-122"/>
              </a:rPr>
              <a:t>一批小青荷</a:t>
            </a:r>
            <a:endParaRPr lang="zh-CN" altLang="en-US" sz="4800">
              <a:latin typeface="华文隶书" panose="02010800040101010101" charset="-122"/>
              <a:ea typeface="华文隶书" panose="02010800040101010101" charset="-122"/>
            </a:endParaRPr>
          </a:p>
          <a:p>
            <a:r>
              <a:rPr lang="zh-CN" altLang="en-US" sz="4800">
                <a:latin typeface="华文隶书" panose="02010800040101010101" charset="-122"/>
                <a:ea typeface="华文隶书" panose="02010800040101010101" charset="-122"/>
              </a:rPr>
              <a:t>携来满园香</a:t>
            </a:r>
            <a:endParaRPr lang="zh-CN" altLang="en-US" sz="4800">
              <a:latin typeface="华文隶书" panose="02010800040101010101" charset="-122"/>
              <a:ea typeface="华文隶书" panose="02010800040101010101" charset="-122"/>
            </a:endParaRPr>
          </a:p>
        </p:txBody>
      </p:sp>
      <p:pic>
        <p:nvPicPr>
          <p:cNvPr id="15" name="图片 1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275912"/>
            <a:ext cx="4470400" cy="5582087"/>
          </a:xfrm>
          <a:prstGeom prst="rect">
            <a:avLst/>
          </a:prstGeom>
        </p:spPr>
      </p:pic>
      <p:pic>
        <p:nvPicPr>
          <p:cNvPr id="3" name="图片 2" descr="dsd"/>
          <p:cNvPicPr>
            <a:picLocks noChangeAspect="1"/>
          </p:cNvPicPr>
          <p:nvPr/>
        </p:nvPicPr>
        <p:blipFill>
          <a:blip r:embed="rId6"/>
          <a:srcRect b="8654"/>
          <a:stretch>
            <a:fillRect/>
          </a:stretch>
        </p:blipFill>
        <p:spPr>
          <a:xfrm>
            <a:off x="8675370" y="4222115"/>
            <a:ext cx="2678430" cy="2446655"/>
          </a:xfrm>
          <a:prstGeom prst="rect">
            <a:avLst/>
          </a:prstGeom>
        </p:spPr>
      </p:pic>
      <p:pic>
        <p:nvPicPr>
          <p:cNvPr id="5" name="抽取2023-11-07-16-43-50">
            <a:hlinkClick r:id="" action="ppaction://media"/>
          </p:cNvPr>
          <p:cNvPicPr/>
          <p:nvPr>
            <a:audioFile r:link="rId7"/>
            <p:extLst>
              <p:ext uri="{DAA4B4D4-6D71-4841-9C94-3DE7FCFB9230}">
                <p14:media xmlns:p14="http://schemas.microsoft.com/office/powerpoint/2010/main" r:embed="rId8"/>
              </p:ext>
            </p:extLst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489585" y="365125"/>
            <a:ext cx="862330" cy="6902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 advClick="0" advTm="0">
        <p14:doors dir="vert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694896 -0.540926 L -0.685885 -0.536111 L -0.677813 -0.531296 L -0.668802 -0.524907 L -0.661615 -0.521667 L -0.65349 -0.516852 L -0.648073 -0.513704 L -0.642708 -0.51213 L -0.634583 -0.510463 L -0.627396 -0.505648 L -0.621094 -0.504074 L -0.612083 -0.5025 L -0.604896 -0.5025 L -0.597708 -0.5025 L -0.591406 -0.500926 L -0.581458 -0.500926 L -0.568854 -0.500926 L -0.56349 -0.500926 L -0.552656 -0.500926 L -0.545469 -0.500926 L -0.540052 -0.500926 L -0.533802 -0.5025 L -0.5275 -0.505648 L -0.51849 -0.510463 L -0.51125 -0.51213 L -0.501354 -0.515278 L -0.492396 -0.516852 L -0.482448 -0.521667 L -0.47349 -0.526482 L -0.465365 -0.529722 L -0.459948 -0.53287 L -0.450052 -0.536111 L -0.444687 -0.537685 L -0.433854 -0.540926 L -0.425781 -0.5425 L -0.414948 -0.545741 L -0.408646 -0.547315 L -0.403281 -0.547315 L -0.395156 -0.548889 L -0.38974 -0.548889 L -0.380781 -0.550463 L -0.373542 -0.550463 L -0.366354 -0.550463 L -0.360052 -0.553704 L -0.352865 -0.555278 L -0.346563 -0.555278 L -0.341146 -0.555278 L -0.333073 -0.556852 L -0.325833 -0.558519 L -0.319531 -0.558519 L -0.313229 -0.561667 L -0.305156 -0.563333 L -0.29974 -0.563333 L -0.290729 -0.564907 L -0.280833 -0.566481 L -0.270938 -0.571296 L -0.262865 -0.574537 L -0.256563 -0.576111 L -0.251146 -0.576111 L -0.245729 -0.579259 L -0.240365 -0.579259 L -0.234062 -0.580926 L -0.228646 -0.5825 L -0.222344 -0.585741 L -0.212448 -0.59213 L -0.201667 -0.595278 L -0.19625 -0.596944 L -0.189063 -0.600093 L -0.178229 -0.603333 L -0.172865 -0.603333 L -0.167448 -0.603333 L -0.159323 -0.604907 L -0.153958 -0.604907 L -0.146719 -0.606481 L -0.140417 -0.606481 L -0.135052 -0.606481 L -0.126042 -0.604907 L -0.11974 -0.601667 L -0.113438 -0.600093 L -0.108021 -0.596944 L -0.102656 -0.590463 L -0.0963542 -0.585741 L -0.0900521 -0.579259 L -0.0846354 -0.571296 L -0.0792188 -0.563333 L -0.075625 -0.55213 L -0.0720313 -0.540926 L -0.0702083 -0.531296 L -0.0675521 -0.521667 L -0.0675521 -0.510463 L -0.0675521 -0.500926 L -0.0675521 -0.491296 L -0.0711458 -0.478519 L -0.0765104 -0.467315 L -0.0801563 -0.456111 L -0.0846354 -0.444907 L -0.0909375 -0.430463 L -0.0999479 -0.419259 L -0.108021 -0.409722 L -0.117031 -0.401667 L -0.127813 -0.393704 L -0.140417 -0.384074 L -0.145833 -0.380833 L -0.158438 -0.366481 L -0.166562 -0.360093 L -0.172865 -0.352037 L -0.180937 -0.348889 L -0.18724 -0.339259 L -0.195365 -0.334444 L -0.20526 -0.326481 L -0.210625 -0.320093 L -0.216042 -0.315278 L -0.225052 -0.307315 L -0.233125 -0.297685 L -0.239427 -0.29287 L -0.247552 -0.28963 L -0.25474 -0.284907 L -0.261042 -0.276852 L -0.269167 -0.273704 L -0.275469 -0.268889 L -0.280833 -0.267222 L -0.287135 -0.2625 L -0.29526 -0.254444 L -0.301562 -0.251296 L -0.306979 -0.248056 L -0.313229 -0.244907 L -0.319531 -0.241667 L -0.324948 -0.238426 L -0.33125 -0.233704 L -0.337552 -0.232037 L -0.34474 -0.228889 L -0.351042 -0.225648 L -0.358281 -0.2225 L -0.368177 -0.220833 L -0.373542 -0.217685 L -0.384375 -0.216019 L -0.394271 -0.208056 L -0.399687 -0.206481 L -0.409583 -0.203241 L -0.420365 -0.203241 L -0.432083 -0.201667 L -0.437448 -0.201667 L -0.444687 -0.200093 L -0.451875 -0.200093 L -0.459948 -0.200093 L -0.467187 -0.198426 L -0.472552 -0.198426 L -0.480677 -0.198426 L -0.487865 -0.198426 L -0.49599 -0.198426 L -0.502292 -0.198426 L -0.510365 -0.198426 L -0.515781 -0.198426 L -0.522083 -0.198426 L -0.529271 -0.198426 L -0.537396 -0.193704 L -0.54276 -0.187222 L -0.549062 -0.1825 L -0.556302 -0.177685 L -0.559896 -0.168056 L -0.56526 -0.160093 L -0.569792 -0.148889 L -0.576094 -0.136019 L -0.577865 -0.120093 L -0.578802 -0.110463 L -0.579687 -0.0992593 L -0.580573 -0.0880556 L -0.583281 -0.0768519 L -0.583281 -0.0672222 L -0.583281 -0.0544444 L -0.583281 -0.04 L -0.581458 -0.0272222 L -0.579687 -0.0144444 L -0.575156 -0.00166667 L -0.569792 0.0112037 L -0.56349 0.0239815 L -0.556302 0.0319444 L -0.547292 0.0447222 L -0.537396 0.0559259 L -0.531094 0.0607407 L -0.522969 0.0655556 L -0.514896 0.0719444 L -0.506771 0.08 L -0.496875 0.0831482 L -0.489688 0.087963 L -0.483385 0.0912037 L -0.477969 0.0912037 L -0.464479 0.0943519 L -0.456354 0.0991667 L -0.449167 0.102407 L -0.442865 0.103981 L -0.437448 0.105556 L -0.431146 0.108796 L -0.423958 0.11037 L -0.416771 0.111944 L -0.40776 0.111944 L -0.400573 0.113611 L -0.392448 0.113611 L -0.383438 0.113611 L -0.378073 0.116759 L -0.369948 0.12 L -0.359167 0.12 L -0.35375 0.12 L -0.346563 0.12 L -0.339375 0.12 L -0.328542 0.12 L -0.318646 0.12 L -0.309635 0.12 L -0.304271 0.12 L -0.298854 0.12 L -0.288073 0.12 L -0.274531 0.115185 L -0.268229 0.115185 L -0.259271 0.113611 L -0.253854 0.113611 L -0.247552 0.111944 L -0.242135 0.108796 L -0.235833 0.10713 L -0.224167 0.103981 L -0.212448 0.0959259 L -0.206146 0.0927778 L -0.200729 0.087963 L -0.194427 0.0831482 L -0.186354 0.0815741 L -0.175521 0.0703704 L -0.167448 0.0655556 L -0.161146 0.0591667 L -0.153958 0.0527778 L -0.144948 0.0463889 L -0.13776 0.0415741 L -0.131458 0.0335185 L -0.12151 0.0287963 L -0.114323 0.0224074 L -0.108021 0.0207407 L -0.0990104 0.0127778 L -0.0918229 0.00472222 L -0.0864063 -0.00324074 L -0.0810417 -0.00962963 L -0.075625 -0.0144444 L -0.0648438 -0.0240741 L -0.0594271 -0.030463 L -0.0540104 -0.0336111 L -0.0486458 -0.0368519 L -0.0432292 -0.0368519 L -0.0378125 -0.0368519 L -0.0297396 -0.0352778 L -0.0234375 -0.0288889 L -0.0171354 -0.0224074 L -0.0108333 -0.0176852 L -0.00541667 -0.00805556 L 0 0 " pathEditMode="relative" ptsTypes="">
                                      <p:cBhvr>
                                        <p:cTn id="19" dur="5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numSld="2" showWhenStopped="0">
                <p:cTn id="20" fill="hold" display="1">
                  <p:stCondLst>
                    <p:cond delay="indefinite"/>
                  </p:stCondLst>
                  <p:endCondLst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7" grpId="0"/>
      <p:bldP spid="7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433484" y="-508000"/>
            <a:ext cx="5325032" cy="798830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275912"/>
            <a:ext cx="4470400" cy="5582087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7545" y="-14514"/>
            <a:ext cx="4134238" cy="5676698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909704" y="3518631"/>
            <a:ext cx="444838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150000"/>
              </a:lnSpc>
              <a:defRPr/>
            </a:pPr>
            <a:r>
              <a:rPr lang="en-US" altLang="zh-CN" sz="1200" dirty="0"/>
              <a:t>Time would heal almost all wounds. If your wounds have not been healed up, please wait for a short while. </a:t>
            </a:r>
            <a:endParaRPr kumimoji="0" lang="zh-CN" alt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1" name="直接连接符 20"/>
          <p:cNvSpPr>
            <a:spLocks noChangeShapeType="1"/>
          </p:cNvSpPr>
          <p:nvPr/>
        </p:nvSpPr>
        <p:spPr bwMode="auto">
          <a:xfrm>
            <a:off x="4411419" y="3980962"/>
            <a:ext cx="5497314" cy="40064"/>
          </a:xfrm>
          <a:prstGeom prst="line">
            <a:avLst/>
          </a:prstGeom>
          <a:noFill/>
          <a:ln w="6350">
            <a:solidFill>
              <a:schemeClr val="bg1"/>
            </a:solidFill>
            <a:prstDash val="lgDash"/>
            <a:bevel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3431322" y="2398937"/>
            <a:ext cx="5589010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5400" b="1" i="0" u="none" strike="noStrike" kern="1200" cap="none" spc="60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</a:rPr>
              <a:t>感谢您</a:t>
            </a:r>
            <a:r>
              <a:rPr kumimoji="0" lang="zh-CN" altLang="en-US" sz="5400" b="1" i="0" u="none" strike="noStrike" kern="1200" cap="none" spc="60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</a:rPr>
              <a:t>的</a:t>
            </a:r>
            <a:r>
              <a:rPr kumimoji="0" lang="zh-CN" altLang="en-US" sz="5400" b="1" i="0" u="none" strike="noStrike" kern="1200" cap="none" spc="60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</a:rPr>
              <a:t>观看</a:t>
            </a: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slow" advClick="0" advTm="0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1" grpId="0" animBg="1"/>
      <p:bldP spid="2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36" name="PA-图片 28" descr="C:\Users\2GGTFQ2\Desktop\图片库\通用图片占位符（尺寸已调整）\几何\16.9\字体感觉1.png字体感觉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t="33650" b="33650"/>
          <a:stretch>
            <a:fillRect/>
          </a:stretch>
        </p:blipFill>
        <p:spPr>
          <a:xfrm>
            <a:off x="678468" y="381000"/>
            <a:ext cx="10834941" cy="6094606"/>
          </a:xfrm>
          <a:prstGeom prst="rect">
            <a:avLst/>
          </a:prstGeom>
          <a:effectLst/>
        </p:spPr>
      </p:pic>
      <p:pic>
        <p:nvPicPr>
          <p:cNvPr id="37" name="PA-图片 29" descr="C:\Users\2GGTFQ2\Desktop\图片库\通用图片占位符（尺寸已调整）\几何\16.9\几何拼接1.png几何拼接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rcRect t="15126" b="15126"/>
          <a:stretch>
            <a:fillRect/>
          </a:stretch>
        </p:blipFill>
        <p:spPr>
          <a:xfrm>
            <a:off x="-7590163" y="2146587"/>
            <a:ext cx="7698449" cy="4330413"/>
          </a:xfrm>
          <a:prstGeom prst="rect">
            <a:avLst/>
          </a:prstGeom>
          <a:effectLst/>
        </p:spPr>
      </p:pic>
      <p:pic>
        <p:nvPicPr>
          <p:cNvPr id="38" name="PA-图片 31" descr="C:\Users\2GGTFQ2\Desktop\图片库\通用图片占位符（尺寸已调整）\几何\16.9\字体感觉3.png字体感觉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rcRect t="6861" b="6861"/>
          <a:stretch>
            <a:fillRect/>
          </a:stretch>
        </p:blipFill>
        <p:spPr>
          <a:xfrm>
            <a:off x="-15858795" y="2146587"/>
            <a:ext cx="7699838" cy="4330413"/>
          </a:xfrm>
          <a:prstGeom prst="rect">
            <a:avLst/>
          </a:prstGeom>
          <a:effectLst/>
        </p:spPr>
      </p:pic>
      <p:pic>
        <p:nvPicPr>
          <p:cNvPr id="39" name="PA-图片 31" descr="C:\Users\2GGTFQ2\Desktop\图片库\通用图片占位符（尺寸已调整）\几何\16.9\字体感觉3.png字体感觉3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rcRect t="33610" b="33610"/>
          <a:stretch>
            <a:fillRect/>
          </a:stretch>
        </p:blipFill>
        <p:spPr>
          <a:xfrm>
            <a:off x="12083591" y="2146587"/>
            <a:ext cx="7699838" cy="4330413"/>
          </a:xfrm>
          <a:prstGeom prst="rect">
            <a:avLst/>
          </a:prstGeom>
          <a:effectLst/>
        </p:spPr>
      </p:pic>
      <p:sp>
        <p:nvSpPr>
          <p:cNvPr id="40" name="矩形 39" descr="7b0a2020202022776f7264617274223a20227b5c2269645c223a343532343830322c5c227469645c223a5c225c227d220a7d0a"/>
          <p:cNvSpPr/>
          <p:nvPr/>
        </p:nvSpPr>
        <p:spPr>
          <a:xfrm>
            <a:off x="161290" y="4551045"/>
            <a:ext cx="10885170" cy="230695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  <a:scene3d>
              <a:camera prst="orthographicFront"/>
              <a:lightRig rig="threePt" dir="t"/>
            </a:scene3d>
            <a:sp3d extrusionH="27803" contourW="24714">
              <a:extrusionClr>
                <a:srgbClr val="0C66AB"/>
              </a:extrusionClr>
              <a:contourClr>
                <a:srgbClr val="0C66AB"/>
              </a:contourClr>
            </a:sp3d>
          </a:bodyPr>
          <a:p>
            <a:pPr algn="ctr"/>
            <a:r>
              <a:rPr lang="zh-CN" altLang="en-US" sz="7200" b="1">
                <a:ln w="47882" cmpd="dbl"/>
                <a:solidFill>
                  <a:srgbClr val="CEEBF9"/>
                </a:solidFill>
                <a:effectLst>
                  <a:glow rad="30892">
                    <a:srgbClr val="8BBBE7"/>
                  </a:glow>
                  <a:outerShdw blurRad="12357" dist="63500" dir="5400000" algn="t" rotWithShape="0">
                    <a:prstClr val="black">
                      <a:alpha val="74000"/>
                    </a:prstClr>
                  </a:outerShdw>
                </a:effectLst>
                <a:latin typeface="汉仪铸字卡酷体简" panose="00020600040101010101" charset="-122"/>
                <a:ea typeface="汉仪铸字卡酷体简" panose="00020600040101010101" charset="-122"/>
                <a:cs typeface="汉仪铸字卡酷体简" panose="00020600040101010101" charset="-122"/>
              </a:rPr>
              <a:t>运动健儿的魄力</a:t>
            </a:r>
            <a:endParaRPr lang="zh-CN" altLang="en-US" sz="7200" b="1">
              <a:ln w="47882" cmpd="dbl"/>
              <a:solidFill>
                <a:srgbClr val="CEEBF9"/>
              </a:solidFill>
              <a:effectLst>
                <a:glow rad="30892">
                  <a:srgbClr val="8BBBE7"/>
                </a:glow>
                <a:outerShdw blurRad="12357" dist="63500" dir="5400000" algn="t" rotWithShape="0">
                  <a:prstClr val="black">
                    <a:alpha val="74000"/>
                  </a:prstClr>
                </a:outerShdw>
              </a:effectLst>
              <a:latin typeface="汉仪铸字卡酷体简" panose="00020600040101010101" charset="-122"/>
              <a:ea typeface="汉仪铸字卡酷体简" panose="00020600040101010101" charset="-122"/>
              <a:cs typeface="汉仪铸字卡酷体简" panose="00020600040101010101" charset="-122"/>
            </a:endParaRPr>
          </a:p>
          <a:p>
            <a:pPr algn="ctr"/>
            <a:r>
              <a:rPr lang="en-US" altLang="zh-CN" sz="7200" b="1">
                <a:ln w="47882" cmpd="dbl"/>
                <a:solidFill>
                  <a:srgbClr val="CEEBF9"/>
                </a:solidFill>
                <a:effectLst>
                  <a:glow rad="30892">
                    <a:srgbClr val="8BBBE7"/>
                  </a:glow>
                  <a:outerShdw blurRad="12357" dist="63500" dir="5400000" algn="t" rotWithShape="0">
                    <a:prstClr val="black">
                      <a:alpha val="74000"/>
                    </a:prstClr>
                  </a:outerShdw>
                </a:effectLst>
                <a:latin typeface="汉仪铸字卡酷体简" panose="00020600040101010101" charset="-122"/>
                <a:ea typeface="汉仪铸字卡酷体简" panose="00020600040101010101" charset="-122"/>
                <a:cs typeface="汉仪铸字卡酷体简" panose="00020600040101010101" charset="-122"/>
              </a:rPr>
              <a:t>             </a:t>
            </a:r>
            <a:r>
              <a:rPr lang="zh-CN" altLang="en-US" sz="7200" b="1">
                <a:ln w="47882" cmpd="dbl"/>
                <a:solidFill>
                  <a:srgbClr val="CEEBF9"/>
                </a:solidFill>
                <a:effectLst>
                  <a:glow rad="30892">
                    <a:srgbClr val="8BBBE7"/>
                  </a:glow>
                  <a:outerShdw blurRad="12357" dist="63500" dir="5400000" algn="t" rotWithShape="0">
                    <a:prstClr val="black">
                      <a:alpha val="74000"/>
                    </a:prstClr>
                  </a:outerShdw>
                </a:effectLst>
                <a:latin typeface="汉仪铸字卡酷体简" panose="00020600040101010101" charset="-122"/>
                <a:ea typeface="汉仪铸字卡酷体简" panose="00020600040101010101" charset="-122"/>
                <a:cs typeface="汉仪铸字卡酷体简" panose="00020600040101010101" charset="-122"/>
              </a:rPr>
              <a:t>举办赛事的能力</a:t>
            </a:r>
            <a:endParaRPr lang="zh-CN" altLang="en-US" sz="7200" b="1">
              <a:ln w="47882" cmpd="dbl"/>
              <a:solidFill>
                <a:srgbClr val="CEEBF9"/>
              </a:solidFill>
              <a:effectLst>
                <a:glow rad="30892">
                  <a:srgbClr val="8BBBE7"/>
                </a:glow>
                <a:outerShdw blurRad="12357" dist="63500" dir="5400000" algn="t" rotWithShape="0">
                  <a:prstClr val="black">
                    <a:alpha val="74000"/>
                  </a:prstClr>
                </a:outerShdw>
              </a:effectLst>
              <a:latin typeface="汉仪铸字卡酷体简" panose="00020600040101010101" charset="-122"/>
              <a:ea typeface="汉仪铸字卡酷体简" panose="00020600040101010101" charset="-122"/>
              <a:cs typeface="汉仪铸字卡酷体简" panose="00020600040101010101" charset="-122"/>
            </a:endParaRPr>
          </a:p>
        </p:txBody>
      </p:sp>
    </p:spTree>
    <p:custDataLst>
      <p:tags r:id="rId9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 advClick="0" advTm="0">
        <p14:doors dir="vert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67814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-0.000113869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8068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-0.12882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.25725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.257246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806887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2882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-0.25714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-0.257246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40000">
                                          <p:val>
                                            <p:fltVal val="1.63155"/>
                                          </p:val>
                                        </p:tav>
                                        <p:tav tm="50000">
                                          <p:val>
                                            <p:fltVal val="1.63155"/>
                                          </p:val>
                                        </p:tav>
                                        <p:tav tm="55000">
                                          <p:val>
                                            <p:fltVal val="-0.631548"/>
                                          </p:val>
                                        </p:tav>
                                        <p:tav tm="60000">
                                          <p:val>
                                            <p:fltVal val="-0.631548"/>
                                          </p:val>
                                        </p:tav>
                                        <p:tav tm="100000">
                                          <p:val>
                                            <p:fltVal val="-0.9849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40000">
                                          <p:val>
                                            <p:strVal val="ppt_y"/>
                                          </p:val>
                                        </p:tav>
                                        <p:tav tm="50000">
                                          <p:val>
                                            <p:fltVal val="2.26288"/>
                                          </p:val>
                                        </p:tav>
                                        <p:tav tm="55000">
                                          <p:val>
                                            <p:fltVal val="2.26288"/>
                                          </p:val>
                                        </p:tav>
                                        <p:tav tm="60000">
                                          <p:val>
                                            <p:fltVal val="0.628725"/>
                                          </p:val>
                                        </p:tav>
                                        <p:tav tm="100000">
                                          <p:val>
                                            <p:fltVal val="0.62872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1.48497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-0.12882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.25714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.257246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1.6137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.000113869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40000">
                                          <p:val>
                                            <p:fltVal val="1.63155"/>
                                          </p:val>
                                        </p:tav>
                                        <p:tav tm="50000">
                                          <p:val>
                                            <p:fltVal val="1.63155"/>
                                          </p:val>
                                        </p:tav>
                                        <p:tav tm="55000">
                                          <p:val>
                                            <p:fltVal val="-0.631548"/>
                                          </p:val>
                                        </p:tav>
                                        <p:tav tm="60000">
                                          <p:val>
                                            <p:fltVal val="-0.631548"/>
                                          </p:val>
                                        </p:tav>
                                        <p:tav tm="100000">
                                          <p:val>
                                            <p:fltVal val="-0.9849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40000">
                                          <p:val>
                                            <p:strVal val="ppt_y"/>
                                          </p:val>
                                        </p:tav>
                                        <p:tav tm="50000">
                                          <p:val>
                                            <p:fltVal val="2.26288"/>
                                          </p:val>
                                        </p:tav>
                                        <p:tav tm="55000">
                                          <p:val>
                                            <p:fltVal val="2.26288"/>
                                          </p:val>
                                        </p:tav>
                                        <p:tav tm="60000">
                                          <p:val>
                                            <p:fltVal val="0.628725"/>
                                          </p:val>
                                        </p:tav>
                                        <p:tav tm="100000">
                                          <p:val>
                                            <p:fltVal val="0.62872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-0.25714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-0.257246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-1.6137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-0.000113869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2.2918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40000">
                                          <p:val>
                                            <p:fltVal val="1.63155"/>
                                          </p:val>
                                        </p:tav>
                                        <p:tav tm="50000">
                                          <p:val>
                                            <p:fltVal val="1.63155"/>
                                          </p:val>
                                        </p:tav>
                                        <p:tav tm="55000">
                                          <p:val>
                                            <p:fltVal val="-0.631548"/>
                                          </p:val>
                                        </p:tav>
                                        <p:tav tm="60000">
                                          <p:val>
                                            <p:fltVal val="-0.631548"/>
                                          </p:val>
                                        </p:tav>
                                        <p:tav tm="100000">
                                          <p:val>
                                            <p:fltVal val="-0.9849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40000">
                                          <p:val>
                                            <p:strVal val="ppt_y"/>
                                          </p:val>
                                        </p:tav>
                                        <p:tav tm="50000">
                                          <p:val>
                                            <p:fltVal val="2.26288"/>
                                          </p:val>
                                        </p:tav>
                                        <p:tav tm="55000">
                                          <p:val>
                                            <p:fltVal val="2.26288"/>
                                          </p:val>
                                        </p:tav>
                                        <p:tav tm="60000">
                                          <p:val>
                                            <p:fltVal val="0.628725"/>
                                          </p:val>
                                        </p:tav>
                                        <p:tav tm="100000">
                                          <p:val>
                                            <p:fltVal val="0.62872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.000113869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-0.8068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2882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-0.25725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-0.257246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-0.806887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-0.12882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.25714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.257246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3" dur="2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0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210185" y="283210"/>
            <a:ext cx="11436985" cy="567309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29675" y="5381625"/>
            <a:ext cx="2926080" cy="11988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zh-CN" altLang="en-US" sz="7200" b="1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小青荷</a:t>
            </a:r>
            <a:endParaRPr lang="zh-CN" altLang="en-US" sz="7200" b="1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pic>
        <p:nvPicPr>
          <p:cNvPr id="30" name="PA-图片 3" descr="字体感觉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/>
          <a:stretch>
            <a:fillRect/>
          </a:stretch>
        </p:blipFill>
        <p:spPr>
          <a:xfrm>
            <a:off x="-35422" y="638111"/>
            <a:ext cx="5848533" cy="4386400"/>
          </a:xfrm>
          <a:prstGeom prst="rect">
            <a:avLst/>
          </a:prstGeom>
          <a:effectLst>
            <a:outerShdw blurRad="127000" dist="38100" dir="16200000" rotWithShape="0">
              <a:prstClr val="black">
                <a:alpha val="20000"/>
              </a:prstClr>
            </a:outerShdw>
          </a:effectLst>
        </p:spPr>
      </p:pic>
      <p:pic>
        <p:nvPicPr>
          <p:cNvPr id="31" name="PA-图片 4" descr="几何图形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rcRect/>
          <a:stretch>
            <a:fillRect/>
          </a:stretch>
        </p:blipFill>
        <p:spPr>
          <a:xfrm>
            <a:off x="6378844" y="638111"/>
            <a:ext cx="5848533" cy="4386400"/>
          </a:xfrm>
          <a:prstGeom prst="rect">
            <a:avLst/>
          </a:prstGeom>
          <a:effectLst>
            <a:outerShdw blurRad="127000" dist="38100" dir="16200000" rotWithShape="0">
              <a:prstClr val="black">
                <a:alpha val="20000"/>
              </a:prstClr>
            </a:outerShdw>
          </a:effectLst>
        </p:spPr>
      </p:pic>
      <p:pic>
        <p:nvPicPr>
          <p:cNvPr id="32" name="PA-图片 6" descr="字体感觉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rcRect/>
          <a:stretch>
            <a:fillRect/>
          </a:stretch>
        </p:blipFill>
        <p:spPr>
          <a:xfrm>
            <a:off x="12793108" y="638110"/>
            <a:ext cx="5848581" cy="4386435"/>
          </a:xfrm>
          <a:prstGeom prst="rect">
            <a:avLst/>
          </a:prstGeom>
          <a:effectLst>
            <a:outerShdw blurRad="127000" dist="38100" dir="16200000" rotWithShape="0">
              <a:prstClr val="black">
                <a:alpha val="20000"/>
              </a:prstClr>
            </a:outerShdw>
          </a:effectLst>
        </p:spPr>
      </p:pic>
      <p:sp>
        <p:nvSpPr>
          <p:cNvPr id="33" name="PA-椭圆 15"/>
          <p:cNvSpPr/>
          <p:nvPr>
            <p:custDataLst>
              <p:tags r:id="rId7"/>
            </p:custDataLst>
          </p:nvPr>
        </p:nvSpPr>
        <p:spPr>
          <a:xfrm flipH="1">
            <a:off x="5826044" y="6179832"/>
            <a:ext cx="269932" cy="269932"/>
          </a:xfrm>
          <a:prstGeom prst="ellipse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4" name="PA-椭圆 19"/>
          <p:cNvSpPr/>
          <p:nvPr>
            <p:custDataLst>
              <p:tags r:id="rId8"/>
            </p:custDataLst>
          </p:nvPr>
        </p:nvSpPr>
        <p:spPr>
          <a:xfrm flipH="1">
            <a:off x="6426645" y="6179832"/>
            <a:ext cx="269932" cy="269932"/>
          </a:xfrm>
          <a:prstGeom prst="ellipse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5" name="PA-椭圆 20"/>
          <p:cNvSpPr/>
          <p:nvPr>
            <p:custDataLst>
              <p:tags r:id="rId9"/>
            </p:custDataLst>
          </p:nvPr>
        </p:nvSpPr>
        <p:spPr>
          <a:xfrm flipH="1">
            <a:off x="7027243" y="6181753"/>
            <a:ext cx="269932" cy="269932"/>
          </a:xfrm>
          <a:prstGeom prst="ellipse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/>
          </a:p>
        </p:txBody>
      </p:sp>
      <p:sp>
        <p:nvSpPr>
          <p:cNvPr id="36" name="PA-椭圆 15"/>
          <p:cNvSpPr/>
          <p:nvPr>
            <p:custDataLst>
              <p:tags r:id="rId10"/>
            </p:custDataLst>
          </p:nvPr>
        </p:nvSpPr>
        <p:spPr>
          <a:xfrm flipH="1">
            <a:off x="5225446" y="6179832"/>
            <a:ext cx="269932" cy="269932"/>
          </a:xfrm>
          <a:prstGeom prst="ellipse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5899" y="4041495"/>
            <a:ext cx="3351180" cy="3389689"/>
          </a:xfrm>
          <a:prstGeom prst="rect">
            <a:avLst/>
          </a:prstGeom>
        </p:spPr>
      </p:pic>
    </p:spTree>
    <p:custDataLst>
      <p:tags r:id="rId1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 advClick="0" advTm="0">
        <p14:doors dir="vert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99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to="" calcmode="lin" valueType="num">
                                      <p:cBhvr>
                                        <p:cTn id="9" dur="18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*1.3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18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1.3"/>
                                          </p:val>
                                        </p:tav>
                                      </p:tavLst>
                                    </p:anim>
                                    <p:animClr clrSpc="rgb" dir="cw">
                                      <p:cBhvr>
                                        <p:cTn id="11" dur="18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rgb r="100000" g="0" b="0"/>
                                      </p:by>
                                    </p:animClr>
                                    <p:set>
                                      <p:cBhvr>
                                        <p:cTn id="12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  <p:set>
                                      <p:cBhvr>
                                        <p:cTn id="13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E6E6E6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52610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52610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2.39478e-0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3.94185e-0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5.08626e-06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5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40000">
                                          <p:val>
                                            <p:fltVal val="1.47971"/>
                                          </p:val>
                                        </p:tav>
                                        <p:tav tm="50000">
                                          <p:val>
                                            <p:fltVal val="1.47971"/>
                                          </p:val>
                                        </p:tav>
                                        <p:tav tm="55000">
                                          <p:val>
                                            <p:fltVal val="-0.479703"/>
                                          </p:val>
                                        </p:tav>
                                        <p:tav tm="60000">
                                          <p:val>
                                            <p:fltVal val="-0.479703"/>
                                          </p:val>
                                        </p:tav>
                                        <p:tav tm="100000">
                                          <p:val>
                                            <p:fltVal val="-0.289159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40000">
                                          <p:val>
                                            <p:strVal val="ppt_y"/>
                                          </p:val>
                                        </p:tav>
                                        <p:tav tm="50000">
                                          <p:val>
                                            <p:fltVal val="2.27922"/>
                                          </p:val>
                                        </p:tav>
                                        <p:tav tm="55000">
                                          <p:val>
                                            <p:fltVal val="2.27922"/>
                                          </p:val>
                                        </p:tav>
                                        <p:tav tm="60000">
                                          <p:val>
                                            <p:fltVal val="0.412848"/>
                                          </p:val>
                                        </p:tav>
                                        <p:tav tm="100000">
                                          <p:val>
                                            <p:fltVal val="0.41284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-3.94185e-0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-5.08626e-06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9999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to="" calcmode="lin" valueType="num">
                                      <p:cBhvr>
                                        <p:cTn id="30" dur="18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1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1" dur="18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1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Clr clrSpc="rgb" dir="cw">
                                      <p:cBhvr>
                                        <p:cTn id="32" dur="18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9D9D9"/>
                                      </p:to>
                                    </p:animClr>
                                    <p:set>
                                      <p:cBhvr>
                                        <p:cTn id="33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  <p:set>
                                      <p:cBhvr>
                                        <p:cTn id="34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FFFF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999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to="" calcmode="lin" valueType="num">
                                      <p:cBhvr>
                                        <p:cTn id="36" dur="18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*1.3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7" dur="18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1.3"/>
                                          </p:val>
                                        </p:tav>
                                      </p:tavLst>
                                    </p:anim>
                                    <p:animClr clrSpc="rgb" dir="cw">
                                      <p:cBhvr>
                                        <p:cTn id="38" dur="18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rgb r="100000" g="0" b="0"/>
                                      </p:by>
                                    </p:animClr>
                                    <p:set>
                                      <p:cBhvr>
                                        <p:cTn id="39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  <p:set>
                                      <p:cBhvr>
                                        <p:cTn id="40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E6E6E6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1.0522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2.39478e-0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3.94185e-0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5.08626e-06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7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40000">
                                          <p:val>
                                            <p:fltVal val="1.47971"/>
                                          </p:val>
                                        </p:tav>
                                        <p:tav tm="50000">
                                          <p:val>
                                            <p:fltVal val="1.47971"/>
                                          </p:val>
                                        </p:tav>
                                        <p:tav tm="55000">
                                          <p:val>
                                            <p:fltVal val="-0.479703"/>
                                          </p:val>
                                        </p:tav>
                                        <p:tav tm="60000">
                                          <p:val>
                                            <p:fltVal val="-0.479703"/>
                                          </p:val>
                                        </p:tav>
                                        <p:tav tm="100000">
                                          <p:val>
                                            <p:fltVal val="-0.289159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40000">
                                          <p:val>
                                            <p:strVal val="ppt_y"/>
                                          </p:val>
                                        </p:tav>
                                        <p:tav tm="50000">
                                          <p:val>
                                            <p:fltVal val="2.27922"/>
                                          </p:val>
                                        </p:tav>
                                        <p:tav tm="55000">
                                          <p:val>
                                            <p:fltVal val="2.27922"/>
                                          </p:val>
                                        </p:tav>
                                        <p:tav tm="60000">
                                          <p:val>
                                            <p:fltVal val="0.412848"/>
                                          </p:val>
                                        </p:tav>
                                        <p:tav tm="100000">
                                          <p:val>
                                            <p:fltVal val="0.41284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2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-1.0522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-2.39478e-0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-3.94185e-0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-5.08626e-06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9999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to="" calcmode="lin" valueType="num">
                                      <p:cBhvr>
                                        <p:cTn id="57" dur="18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1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8" dur="18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1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Clr clrSpc="rgb" dir="cw">
                                      <p:cBhvr>
                                        <p:cTn id="59" dur="18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9D9D9"/>
                                      </p:to>
                                    </p:animClr>
                                    <p:set>
                                      <p:cBhvr>
                                        <p:cTn id="60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  <p:set>
                                      <p:cBhvr>
                                        <p:cTn id="61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FFFF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999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to="" calcmode="lin" valueType="num">
                                      <p:cBhvr>
                                        <p:cTn id="63" dur="18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*1.3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4" dur="18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1.3"/>
                                          </p:val>
                                        </p:tav>
                                      </p:tavLst>
                                    </p:anim>
                                    <p:animClr clrSpc="rgb" dir="cw">
                                      <p:cBhvr>
                                        <p:cTn id="65" dur="18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rgb r="100000" g="0" b="0"/>
                                      </p:by>
                                    </p:animClr>
                                    <p:set>
                                      <p:cBhvr>
                                        <p:cTn id="66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  <p:set>
                                      <p:cBhvr>
                                        <p:cTn id="67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E6E6E6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40000">
                                          <p:val>
                                            <p:fltVal val="1.47971"/>
                                          </p:val>
                                        </p:tav>
                                        <p:tav tm="50000">
                                          <p:val>
                                            <p:fltVal val="1.47971"/>
                                          </p:val>
                                        </p:tav>
                                        <p:tav tm="55000">
                                          <p:val>
                                            <p:fltVal val="-0.479703"/>
                                          </p:val>
                                        </p:tav>
                                        <p:tav tm="60000">
                                          <p:val>
                                            <p:fltVal val="-0.479703"/>
                                          </p:val>
                                        </p:tav>
                                        <p:tav tm="100000">
                                          <p:val>
                                            <p:fltVal val="-0.289159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40000">
                                          <p:val>
                                            <p:strVal val="ppt_y"/>
                                          </p:val>
                                        </p:tav>
                                        <p:tav tm="50000">
                                          <p:val>
                                            <p:fltVal val="2.27922"/>
                                          </p:val>
                                        </p:tav>
                                        <p:tav tm="55000">
                                          <p:val>
                                            <p:fltVal val="2.27922"/>
                                          </p:val>
                                        </p:tav>
                                        <p:tav tm="60000">
                                          <p:val>
                                            <p:fltVal val="0.412848"/>
                                          </p:val>
                                        </p:tav>
                                        <p:tav tm="100000">
                                          <p:val>
                                            <p:fltVal val="0.41284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-0.52610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-0.52610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-2.39478e-0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-3.94185e-0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-5.08626e-06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9999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to="" calcmode="lin" valueType="num">
                                      <p:cBhvr>
                                        <p:cTn id="84" dur="18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1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5" dur="18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1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Clr clrSpc="rgb" dir="cw">
                                      <p:cBhvr>
                                        <p:cTn id="86" dur="18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9D9D9"/>
                                      </p:to>
                                    </p:animClr>
                                    <p:set>
                                      <p:cBhvr>
                                        <p:cTn id="87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  <p:set>
                                      <p:cBhvr>
                                        <p:cTn id="88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FFFF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999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to="" calcmode="lin" valueType="num">
                                      <p:cBhvr>
                                        <p:cTn id="90" dur="18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*1.3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1" dur="18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1.3"/>
                                          </p:val>
                                        </p:tav>
                                      </p:tavLst>
                                    </p:anim>
                                    <p:animClr clrSpc="rgb" dir="cw">
                                      <p:cBhvr>
                                        <p:cTn id="92" dur="18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rgb r="100000" g="0" b="0"/>
                                      </p:by>
                                    </p:animClr>
                                    <p:set>
                                      <p:cBhvr>
                                        <p:cTn id="93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  <p:set>
                                      <p:cBhvr>
                                        <p:cTn id="94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E6E6E6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99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bldLvl="0" animBg="1"/>
      <p:bldP spid="33" grpId="1" bldLvl="0" animBg="1"/>
      <p:bldP spid="34" grpId="0" bldLvl="0" animBg="1"/>
      <p:bldP spid="34" grpId="1" bldLvl="0" animBg="1"/>
      <p:bldP spid="35" grpId="0" bldLvl="0" animBg="1"/>
      <p:bldP spid="35" grpId="1" bldLvl="0" animBg="1"/>
      <p:bldP spid="36" grpId="0" bldLvl="0" animBg="1"/>
      <p:bldP spid="36" grpId="1" bldLvl="0" animBg="1"/>
      <p:bldP spid="5" grpId="0" animBg="1"/>
      <p:bldP spid="5" grpId="1" animBg="1"/>
      <p:bldP spid="9" grpId="0"/>
      <p:bldP spid="9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17" descr="7b0a2020202022776f7264617274223a20227b5c2269645c223a32353030313339362c5c227469645c223a5c225c227d220a7d0a"/>
          <p:cNvSpPr txBox="1"/>
          <p:nvPr/>
        </p:nvSpPr>
        <p:spPr>
          <a:xfrm>
            <a:off x="3114357" y="1408480"/>
            <a:ext cx="6064885" cy="9220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prstMaterial="plastic">
              <a:extrusionClr>
                <a:srgbClr val="FFFFFF"/>
              </a:extrusionClr>
              <a:contourClr>
                <a:srgbClr val="FFFFFF"/>
              </a:contourClr>
            </a:sp3d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5400" b="1" u="none" strike="noStrike" kern="1200" cap="none" spc="300" normalizeH="0" baseline="0" noProof="0" dirty="0">
                <a:ln w="13855" cap="rnd" cmpd="sng">
                  <a:solidFill>
                    <a:schemeClr val="bg1"/>
                  </a:solidFill>
                  <a:prstDash val="solid"/>
                </a:ln>
                <a:gradFill>
                  <a:gsLst>
                    <a:gs pos="8000">
                      <a:srgbClr val="51C7C6"/>
                    </a:gs>
                    <a:gs pos="100000">
                      <a:srgbClr val="286E3F"/>
                    </a:gs>
                  </a:gsLst>
                  <a:lin ang="5400000" scaled="0"/>
                </a:gradFill>
                <a:effectLst>
                  <a:glow>
                    <a:srgbClr val="FFFFFF"/>
                  </a:glow>
                  <a:outerShdw dist="88900" dir="2700000" algn="tl" rotWithShape="0">
                    <a:srgbClr val="186A7A"/>
                  </a:outerShdw>
                </a:effectLst>
                <a:uLnTx/>
                <a:uFillTx/>
                <a:latin typeface="汉仪铸字卡酷体W" panose="00020600040101010101" charset="-122"/>
                <a:ea typeface="汉仪铸字卡酷体W" panose="00020600040101010101" charset="-122"/>
                <a:cs typeface="汉仪铸字卡酷体W" panose="00020600040101010101" charset="-122"/>
                <a:sym typeface="站酷快乐体2016修订版" panose="02010600030101010101" pitchFamily="2" charset="-122"/>
              </a:rPr>
              <a:t>01 </a:t>
            </a:r>
            <a:r>
              <a:rPr kumimoji="0" lang="zh-CN" altLang="en-US" sz="5400" b="1" u="none" strike="noStrike" kern="1200" cap="none" spc="300" normalizeH="0" baseline="0" noProof="0" dirty="0">
                <a:ln w="13855" cap="rnd" cmpd="sng">
                  <a:solidFill>
                    <a:schemeClr val="bg1"/>
                  </a:solidFill>
                  <a:prstDash val="solid"/>
                </a:ln>
                <a:gradFill>
                  <a:gsLst>
                    <a:gs pos="8000">
                      <a:srgbClr val="51C7C6"/>
                    </a:gs>
                    <a:gs pos="100000">
                      <a:srgbClr val="286E3F"/>
                    </a:gs>
                  </a:gsLst>
                  <a:lin ang="5400000" scaled="0"/>
                </a:gradFill>
                <a:effectLst>
                  <a:glow>
                    <a:srgbClr val="FFFFFF"/>
                  </a:glow>
                  <a:outerShdw dist="88900" dir="2700000" algn="tl" rotWithShape="0">
                    <a:srgbClr val="186A7A"/>
                  </a:outerShdw>
                </a:effectLst>
                <a:uLnTx/>
                <a:uFillTx/>
                <a:latin typeface="汉仪铸字卡酷体W" panose="00020600040101010101" charset="-122"/>
                <a:ea typeface="汉仪铸字卡酷体W" panose="00020600040101010101" charset="-122"/>
                <a:cs typeface="汉仪铸字卡酷体W" panose="00020600040101010101" charset="-122"/>
                <a:sym typeface="站酷快乐体2016修订版" panose="02010600030101010101" pitchFamily="2" charset="-122"/>
              </a:rPr>
              <a:t>奉献助我成长</a:t>
            </a:r>
            <a:endParaRPr kumimoji="0" lang="zh-CN" altLang="en-US" sz="5400" b="1" u="none" strike="noStrike" kern="1200" cap="none" spc="300" normalizeH="0" baseline="0" noProof="0" dirty="0">
              <a:ln w="13855" cap="rnd" cmpd="sng">
                <a:solidFill>
                  <a:schemeClr val="bg1"/>
                </a:solidFill>
                <a:prstDash val="solid"/>
              </a:ln>
              <a:gradFill>
                <a:gsLst>
                  <a:gs pos="8000">
                    <a:srgbClr val="51C7C6"/>
                  </a:gs>
                  <a:gs pos="100000">
                    <a:srgbClr val="286E3F"/>
                  </a:gs>
                </a:gsLst>
                <a:lin ang="5400000" scaled="0"/>
              </a:gradFill>
              <a:effectLst>
                <a:glow>
                  <a:srgbClr val="FFFFFF"/>
                </a:glow>
                <a:outerShdw dist="88900" dir="2700000" algn="tl" rotWithShape="0">
                  <a:srgbClr val="186A7A"/>
                </a:outerShdw>
              </a:effectLst>
              <a:uLnTx/>
              <a:uFillTx/>
              <a:latin typeface="汉仪铸字卡酷体W" panose="00020600040101010101" charset="-122"/>
              <a:ea typeface="汉仪铸字卡酷体W" panose="00020600040101010101" charset="-122"/>
              <a:cs typeface="汉仪铸字卡酷体W" panose="00020600040101010101" charset="-122"/>
              <a:sym typeface="站酷快乐体2016修订版" panose="02010600030101010101" pitchFamily="2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233646">
            <a:off x="5386450" y="4543877"/>
            <a:ext cx="1533799" cy="1455466"/>
          </a:xfrm>
          <a:prstGeom prst="rect">
            <a:avLst/>
          </a:prstGeom>
        </p:spPr>
      </p:pic>
      <p:grpSp>
        <p:nvGrpSpPr>
          <p:cNvPr id="20" name="组合 19"/>
          <p:cNvGrpSpPr/>
          <p:nvPr/>
        </p:nvGrpSpPr>
        <p:grpSpPr>
          <a:xfrm>
            <a:off x="1477450" y="2274640"/>
            <a:ext cx="9237696" cy="3469005"/>
            <a:chOff x="1476815" y="2307025"/>
            <a:chExt cx="9237696" cy="3469005"/>
          </a:xfrm>
        </p:grpSpPr>
        <p:grpSp>
          <p:nvGrpSpPr>
            <p:cNvPr id="14" name="组合 13"/>
            <p:cNvGrpSpPr/>
            <p:nvPr/>
          </p:nvGrpSpPr>
          <p:grpSpPr>
            <a:xfrm>
              <a:off x="1476815" y="2307025"/>
              <a:ext cx="4618990" cy="3469005"/>
              <a:chOff x="1369246" y="2524615"/>
              <a:chExt cx="4618990" cy="3469005"/>
            </a:xfrm>
          </p:grpSpPr>
          <p:pic>
            <p:nvPicPr>
              <p:cNvPr id="10" name="图片 9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1616261" y="2524615"/>
                <a:ext cx="4371975" cy="3469005"/>
              </a:xfrm>
              <a:prstGeom prst="rect">
                <a:avLst/>
              </a:prstGeom>
            </p:spPr>
          </p:pic>
          <p:pic>
            <p:nvPicPr>
              <p:cNvPr id="12" name="图片 11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4953560">
                <a:off x="1083005" y="3122640"/>
                <a:ext cx="2846255" cy="2273774"/>
              </a:xfrm>
              <a:prstGeom prst="rect">
                <a:avLst/>
              </a:prstGeom>
            </p:spPr>
          </p:pic>
        </p:grpSp>
        <p:grpSp>
          <p:nvGrpSpPr>
            <p:cNvPr id="4" name="组合 3"/>
            <p:cNvGrpSpPr/>
            <p:nvPr/>
          </p:nvGrpSpPr>
          <p:grpSpPr>
            <a:xfrm>
              <a:off x="6133665" y="2331810"/>
              <a:ext cx="4580846" cy="3403303"/>
              <a:chOff x="6890244" y="2683602"/>
              <a:chExt cx="4580846" cy="3403303"/>
            </a:xfrm>
          </p:grpSpPr>
          <p:pic>
            <p:nvPicPr>
              <p:cNvPr id="9" name="图片 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90244" y="2683602"/>
                <a:ext cx="4289053" cy="3403303"/>
              </a:xfrm>
              <a:prstGeom prst="rect">
                <a:avLst/>
              </a:prstGeom>
            </p:spPr>
          </p:pic>
          <p:pic>
            <p:nvPicPr>
              <p:cNvPr id="13" name="图片 12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6646440" flipH="1">
                <a:off x="8911075" y="3248365"/>
                <a:ext cx="2846255" cy="2273774"/>
              </a:xfrm>
              <a:prstGeom prst="rect">
                <a:avLst/>
              </a:prstGeom>
            </p:spPr>
          </p:pic>
        </p:grpSp>
      </p:grpSp>
      <p:sp>
        <p:nvSpPr>
          <p:cNvPr id="6" name="圆角矩形 5"/>
          <p:cNvSpPr/>
          <p:nvPr>
            <p:custDataLst>
              <p:tags r:id="rId5"/>
            </p:custDataLst>
          </p:nvPr>
        </p:nvSpPr>
        <p:spPr>
          <a:xfrm>
            <a:off x="6013450" y="5866130"/>
            <a:ext cx="6057900" cy="81788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5558790" y="6009640"/>
            <a:ext cx="7562215" cy="84836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noAutofit/>
          </a:bodyPr>
          <a:p>
            <a:pPr algn="ctr"/>
            <a:r>
              <a:rPr lang="zh-CN" altLang="en-US" sz="3600" b="1">
                <a:ln w="15875"/>
                <a:gradFill>
                  <a:gsLst>
                    <a:gs pos="0">
                      <a:schemeClr val="accent1">
                        <a:hueMod val="80000"/>
                      </a:schemeClr>
                    </a:gs>
                    <a:gs pos="100000">
                      <a:schemeClr val="accent1">
                        <a:alpha val="100000"/>
                      </a:schemeClr>
                    </a:gs>
                  </a:gsLst>
                  <a:lin ang="2700000" scaled="0"/>
                </a:gradFill>
                <a:effectLst/>
              </a:rPr>
              <a:t>为什么要成为小青荷？</a:t>
            </a:r>
            <a:endParaRPr lang="zh-CN" altLang="en-US" sz="3600" b="1">
              <a:ln w="15875"/>
              <a:gradFill>
                <a:gsLst>
                  <a:gs pos="0">
                    <a:schemeClr val="accent1">
                      <a:hueMod val="80000"/>
                    </a:schemeClr>
                  </a:gs>
                  <a:gs pos="100000">
                    <a:schemeClr val="accent1">
                      <a:alpha val="100000"/>
                    </a:schemeClr>
                  </a:gs>
                </a:gsLst>
                <a:lin ang="2700000" scaled="0"/>
              </a:gradFill>
              <a:effectLst/>
            </a:endParaRPr>
          </a:p>
        </p:txBody>
      </p:sp>
      <p:sp>
        <p:nvSpPr>
          <p:cNvPr id="3" name="矩形 2" descr="7b0a2020202022776f7264617274223a20227b5c2269645c223a343632373334302c5c227469645c223a5c225c227d220a7d0a"/>
          <p:cNvSpPr/>
          <p:nvPr/>
        </p:nvSpPr>
        <p:spPr>
          <a:xfrm>
            <a:off x="-121285" y="603885"/>
            <a:ext cx="2926080" cy="120967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noAutofit/>
          </a:bodyPr>
          <a:p>
            <a:pPr algn="ctr"/>
            <a:r>
              <a:rPr lang="zh-CN" altLang="en-US" sz="4800" b="1">
                <a:ln w="21102" cap="flat" cmpd="dbl">
                  <a:solidFill>
                    <a:srgbClr val="FFFFFF"/>
                  </a:solidFill>
                  <a:prstDash val="solid"/>
                </a:ln>
                <a:solidFill>
                  <a:srgbClr val="36A47A"/>
                </a:solidFill>
                <a:effectLst>
                  <a:outerShdw blurRad="46892" dist="50800" dir="5400000" sx="104000" sy="104000" algn="t" rotWithShape="0">
                    <a:srgbClr val="31B178">
                      <a:alpha val="40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学习篇</a:t>
            </a:r>
            <a:endParaRPr lang="zh-CN" altLang="en-US" sz="4800" b="1">
              <a:ln w="21102" cap="flat" cmpd="dbl">
                <a:solidFill>
                  <a:srgbClr val="FFFFFF"/>
                </a:solidFill>
                <a:prstDash val="solid"/>
              </a:ln>
              <a:solidFill>
                <a:srgbClr val="36A47A"/>
              </a:solidFill>
              <a:effectLst>
                <a:outerShdw blurRad="46892" dist="50800" dir="5400000" sx="104000" sy="104000" algn="t" rotWithShape="0">
                  <a:srgbClr val="31B178">
                    <a:alpha val="40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0">
        <p14:flip dir="r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26" name="图片 2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内容占位符 3" descr="8e1791dfbe79bf14800e2c57011598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5105" y="1145540"/>
            <a:ext cx="5785485" cy="4351655"/>
          </a:xfrm>
          <a:prstGeom prst="rect">
            <a:avLst/>
          </a:prstGeom>
        </p:spPr>
      </p:pic>
      <p:pic>
        <p:nvPicPr>
          <p:cNvPr id="5" name="图片 4" descr="1a3d87ae7de4f0801e9482f3a97030c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060" y="600075"/>
            <a:ext cx="9389110" cy="13269595"/>
          </a:xfrm>
          <a:prstGeom prst="rect">
            <a:avLst/>
          </a:prstGeom>
        </p:spPr>
      </p:pic>
      <p:sp>
        <p:nvSpPr>
          <p:cNvPr id="6" name="椭圆 5"/>
          <p:cNvSpPr/>
          <p:nvPr/>
        </p:nvSpPr>
        <p:spPr>
          <a:xfrm>
            <a:off x="3475990" y="4378960"/>
            <a:ext cx="1935480" cy="738505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2313305" y="5342255"/>
            <a:ext cx="9364980" cy="11988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zh-CN" altLang="en-US" sz="72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服务社会体现人生</a:t>
            </a:r>
            <a:r>
              <a:rPr lang="zh-CN" altLang="en-US" sz="72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价值</a:t>
            </a:r>
            <a:endParaRPr lang="zh-CN" altLang="en-US" sz="72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4" name="图片 3" descr="3b32313536333638363bcecabac5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473565" y="4693285"/>
            <a:ext cx="1941195" cy="19411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 advClick="0" advTm="0">
        <p14:doors dir="vert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C -0.37517 0.88508  -0.02552 0.75279  0.0908 0.66613  C  0.20747 0.57948  0.21649 0.50394  0.23177 0.40825  C 0.24705 0.31256 0.22118 0.15964   0.18264 0.09152  C 0.1441 0.02341  0.03802 0.0  0.0 0.0  " pathEditMode="relative" ptsTypes="">
                                      <p:cBhvr>
                                        <p:cTn id="2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/>
      <p:bldP spid="7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26" name="图片 2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矩形 3" descr="7b0a2020202022776f7264617274223a20227b5c2269645c223a31373432343738382c5c227469645c223a5c225c227d220a7d0a"/>
          <p:cNvSpPr/>
          <p:nvPr/>
        </p:nvSpPr>
        <p:spPr>
          <a:xfrm>
            <a:off x="843280" y="285750"/>
            <a:ext cx="3845560" cy="11988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zh-CN" altLang="en-US" sz="7200" b="1">
                <a:ln w="11799" cmpd="sng">
                  <a:solidFill>
                    <a:srgbClr val="11B2BC"/>
                  </a:solidFill>
                  <a:prstDash val="solid"/>
                </a:ln>
                <a:solidFill>
                  <a:srgbClr val="FED966"/>
                </a:solidFill>
                <a:effectLst>
                  <a:outerShdw blurRad="11799" dist="38100" dir="10380000" rotWithShape="0">
                    <a:srgbClr val="61C2FC">
                      <a:alpha val="81000"/>
                    </a:srgbClr>
                  </a:outerShdw>
                  <a:reflection blurRad="2950" stA="21000" endA="300" endPos="45500" dist="63500" dir="5400000" sy="-100000" algn="bl" rotWithShape="0"/>
                </a:effectLst>
                <a:latin typeface="汉仪雅酷黑 65W" panose="020B0604020202020204" charset="-122"/>
                <a:ea typeface="汉仪雅酷黑 65W" panose="020B0604020202020204" charset="-122"/>
              </a:rPr>
              <a:t>人生价值</a:t>
            </a:r>
            <a:endParaRPr lang="zh-CN" altLang="en-US" sz="7200" b="1">
              <a:ln w="11799" cmpd="sng">
                <a:solidFill>
                  <a:srgbClr val="11B2BC"/>
                </a:solidFill>
                <a:prstDash val="solid"/>
              </a:ln>
              <a:solidFill>
                <a:srgbClr val="FED966"/>
              </a:solidFill>
              <a:effectLst>
                <a:outerShdw blurRad="11799" dist="38100" dir="10380000" rotWithShape="0">
                  <a:srgbClr val="61C2FC">
                    <a:alpha val="81000"/>
                  </a:srgbClr>
                </a:outerShdw>
                <a:reflection blurRad="2950" stA="21000" endA="300" endPos="45500" dist="63500" dir="5400000" sy="-100000" algn="bl" rotWithShape="0"/>
              </a:effectLst>
              <a:latin typeface="汉仪雅酷黑 65W" panose="020B0604020202020204" charset="-122"/>
              <a:ea typeface="汉仪雅酷黑 65W" panose="020B0604020202020204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214538" y="-465327"/>
            <a:ext cx="3722243" cy="5427853"/>
          </a:xfrm>
          <a:prstGeom prst="rect">
            <a:avLst/>
          </a:prstGeom>
          <a:effectLst>
            <a:reflection stA="45000" endPos="65000" dist="114300" dir="5400000" sy="-100000" algn="bl" rotWithShape="0"/>
          </a:effectLst>
        </p:spPr>
      </p:pic>
      <p:sp>
        <p:nvSpPr>
          <p:cNvPr id="5" name="文本框 4"/>
          <p:cNvSpPr txBox="1"/>
          <p:nvPr/>
        </p:nvSpPr>
        <p:spPr>
          <a:xfrm>
            <a:off x="1508125" y="1825625"/>
            <a:ext cx="736600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/>
              <a:t>人生价值是指人的生命及其实践活动对于</a:t>
            </a:r>
            <a:r>
              <a:rPr lang="zh-CN" altLang="en-US" sz="2800">
                <a:highlight>
                  <a:srgbClr val="FFFF00"/>
                </a:highlight>
              </a:rPr>
              <a:t>社会和个人</a:t>
            </a:r>
            <a:r>
              <a:rPr lang="zh-CN" altLang="en-US" sz="2800"/>
              <a:t>所具有的作用和意义。</a:t>
            </a:r>
            <a:endParaRPr lang="zh-CN" altLang="en-US" sz="2800"/>
          </a:p>
        </p:txBody>
      </p:sp>
      <p:pic>
        <p:nvPicPr>
          <p:cNvPr id="6" name="图片 5" descr="3b32303131373034353bbfa7b7c8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2760" y="1825625"/>
            <a:ext cx="914400" cy="914400"/>
          </a:xfrm>
          <a:prstGeom prst="rect">
            <a:avLst/>
          </a:prstGeom>
        </p:spPr>
      </p:pic>
      <p:pic>
        <p:nvPicPr>
          <p:cNvPr id="7" name="图片 6" descr="3b32303131373033353bb1f9b0f4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92760" y="3362960"/>
            <a:ext cx="914400" cy="914400"/>
          </a:xfrm>
          <a:prstGeom prst="rect">
            <a:avLst/>
          </a:prstGeom>
        </p:spPr>
      </p:pic>
      <p:pic>
        <p:nvPicPr>
          <p:cNvPr id="8" name="图片 7" descr="3b32313535353131343bbcfdcdb7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flipH="1">
            <a:off x="8764270" y="1903730"/>
            <a:ext cx="836295" cy="83629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627505" y="3351530"/>
            <a:ext cx="7366000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/>
              <a:t>人生的价值，并不是用时间，而是用深度去衡量的。应该多行善事，为了做一个幸福的</a:t>
            </a:r>
            <a:r>
              <a:rPr lang="zh-CN" altLang="en-US" sz="2800"/>
              <a:t>人。</a:t>
            </a:r>
            <a:endParaRPr lang="zh-CN" altLang="en-US" sz="2800"/>
          </a:p>
          <a:p>
            <a:pPr algn="r"/>
            <a:r>
              <a:rPr lang="en-US" altLang="zh-CN" sz="2800"/>
              <a:t>——</a:t>
            </a:r>
            <a:r>
              <a:rPr lang="zh-CN" altLang="en-US" sz="2800"/>
              <a:t>列夫</a:t>
            </a:r>
            <a:r>
              <a:rPr lang="en-US" altLang="zh-CN" sz="2800"/>
              <a:t>·</a:t>
            </a:r>
            <a:r>
              <a:rPr lang="zh-CN" altLang="en-US" sz="2800"/>
              <a:t>托尔斯泰</a:t>
            </a:r>
            <a:endParaRPr lang="zh-CN" altLang="en-US" sz="2800"/>
          </a:p>
        </p:txBody>
      </p:sp>
      <p:pic>
        <p:nvPicPr>
          <p:cNvPr id="10" name="C9F754DE-2CAD-44b6-B708-469DEB6407EB-1" descr="wpp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70735" y="2778760"/>
            <a:ext cx="6241415" cy="38747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 advClick="0" advTm="0">
        <p14:doors dir="vert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C -0.37517 0.88508  -0.02552 0.75279  0.0908 0.66613  C  0.20747 0.57948  0.21649 0.50394  0.23177 0.40825  C 0.24705 0.31256 0.22118 0.15964   0.18264 0.09152  C 0.1441 0.02341  0.03802 0.0  0.0 0.0  " pathEditMode="relative" ptsTypes="">
                                      <p:cBhvr>
                                        <p:cTn id="3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6" name="图片 2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内容占位符 3" descr="kl"/>
          <p:cNvPicPr>
            <a:picLocks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79120" y="447040"/>
            <a:ext cx="6988810" cy="2258060"/>
          </a:xfrm>
          <a:prstGeom prst="rect">
            <a:avLst/>
          </a:prstGeom>
        </p:spPr>
      </p:pic>
      <p:cxnSp>
        <p:nvCxnSpPr>
          <p:cNvPr id="5" name="直接连接符 4"/>
          <p:cNvCxnSpPr/>
          <p:nvPr/>
        </p:nvCxnSpPr>
        <p:spPr>
          <a:xfrm>
            <a:off x="1077595" y="965200"/>
            <a:ext cx="286385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graphicFrame>
        <p:nvGraphicFramePr>
          <p:cNvPr id="6" name="图示 5"/>
          <p:cNvGraphicFramePr/>
          <p:nvPr/>
        </p:nvGraphicFramePr>
        <p:xfrm>
          <a:off x="4140835" y="1373505"/>
          <a:ext cx="8183245" cy="54184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8" name="图片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825" y="3081655"/>
            <a:ext cx="4629150" cy="3472180"/>
          </a:xfrm>
          <a:prstGeom prst="rect">
            <a:avLst/>
          </a:prstGeom>
          <a:effectLst>
            <a:reflection blurRad="6350" stA="50000" endA="300" endPos="90000" dir="5400000" sy="-100000" algn="bl" rotWithShape="0"/>
          </a:effectLst>
        </p:spPr>
      </p:pic>
      <p:pic>
        <p:nvPicPr>
          <p:cNvPr id="11" name="图片 10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639353" y="-392302"/>
            <a:ext cx="3722243" cy="5427853"/>
          </a:xfrm>
          <a:prstGeom prst="rect">
            <a:avLst/>
          </a:prstGeom>
          <a:effectLst>
            <a:reflection stA="45000" endPos="65000" dist="114300" dir="5400000" sy="-100000" algn="bl" rotWithShape="0"/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 advClick="0" advTm="0">
        <p14:doors dir="vert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0" name="组合 19"/>
          <p:cNvGrpSpPr/>
          <p:nvPr/>
        </p:nvGrpSpPr>
        <p:grpSpPr>
          <a:xfrm>
            <a:off x="1257740" y="4041210"/>
            <a:ext cx="9237696" cy="3469005"/>
            <a:chOff x="1476815" y="2307025"/>
            <a:chExt cx="9237696" cy="3469005"/>
          </a:xfrm>
          <a:effectLst>
            <a:reflection stA="39000" endPos="65000" dist="50800" dir="5400000" sy="-100000" algn="bl" rotWithShape="0"/>
          </a:effectLst>
        </p:grpSpPr>
        <p:grpSp>
          <p:nvGrpSpPr>
            <p:cNvPr id="14" name="组合 13"/>
            <p:cNvGrpSpPr/>
            <p:nvPr/>
          </p:nvGrpSpPr>
          <p:grpSpPr>
            <a:xfrm>
              <a:off x="1476815" y="2307025"/>
              <a:ext cx="4618990" cy="3469005"/>
              <a:chOff x="1369246" y="2524615"/>
              <a:chExt cx="4618990" cy="3469005"/>
            </a:xfrm>
          </p:grpSpPr>
          <p:pic>
            <p:nvPicPr>
              <p:cNvPr id="10" name="图片 9"/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1616261" y="2524615"/>
                <a:ext cx="4371975" cy="3469005"/>
              </a:xfrm>
              <a:prstGeom prst="rect">
                <a:avLst/>
              </a:prstGeom>
            </p:spPr>
          </p:pic>
          <p:pic>
            <p:nvPicPr>
              <p:cNvPr id="12" name="图片 11"/>
              <p:cNvPicPr>
                <a:picLocks noChangeAspect="1"/>
              </p:cNvPicPr>
              <p:nvPr>
                <p:custDataLst>
                  <p:tags r:id="rId5"/>
                </p:custDataLst>
              </p:nvPr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4953560">
                <a:off x="1083005" y="3122640"/>
                <a:ext cx="2846255" cy="2273774"/>
              </a:xfrm>
              <a:prstGeom prst="rect">
                <a:avLst/>
              </a:prstGeom>
            </p:spPr>
          </p:pic>
        </p:grpSp>
        <p:grpSp>
          <p:nvGrpSpPr>
            <p:cNvPr id="6" name="组合 5"/>
            <p:cNvGrpSpPr/>
            <p:nvPr/>
          </p:nvGrpSpPr>
          <p:grpSpPr>
            <a:xfrm>
              <a:off x="6133665" y="2331810"/>
              <a:ext cx="4580846" cy="3403303"/>
              <a:chOff x="6890244" y="2683602"/>
              <a:chExt cx="4580846" cy="3403303"/>
            </a:xfrm>
          </p:grpSpPr>
          <p:pic>
            <p:nvPicPr>
              <p:cNvPr id="9" name="图片 8"/>
              <p:cNvPicPr>
                <a:picLocks noChangeAspect="1"/>
              </p:cNvPicPr>
              <p:nvPr>
                <p:custDataLst>
                  <p:tags r:id="rId7"/>
                </p:custDataLst>
              </p:nvPr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90244" y="2683602"/>
                <a:ext cx="4289053" cy="3403303"/>
              </a:xfrm>
              <a:prstGeom prst="rect">
                <a:avLst/>
              </a:prstGeom>
            </p:spPr>
          </p:pic>
          <p:pic>
            <p:nvPicPr>
              <p:cNvPr id="13" name="图片 12"/>
              <p:cNvPicPr>
                <a:picLocks noChangeAspect="1"/>
              </p:cNvPicPr>
              <p:nvPr>
                <p:custDataLst>
                  <p:tags r:id="rId8"/>
                </p:custDataLst>
              </p:nvPr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6646440" flipH="1">
                <a:off x="8911075" y="3248365"/>
                <a:ext cx="2846255" cy="2273774"/>
              </a:xfrm>
              <a:prstGeom prst="rect">
                <a:avLst/>
              </a:prstGeom>
            </p:spPr>
          </p:pic>
        </p:grpSp>
      </p:grp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p>
            <a:r>
              <a:rPr lang="zh-CN" altLang="en-US" sz="2400">
                <a:latin typeface="华文隶书" panose="02010800040101010101" charset="-122"/>
                <a:ea typeface="华文隶书" panose="02010800040101010101" charset="-122"/>
                <a:cs typeface="华文隶书" panose="02010800040101010101" charset="-122"/>
              </a:rPr>
              <a:t>胡建伟担任公职期间，</a:t>
            </a:r>
            <a:r>
              <a:rPr lang="zh-CN" altLang="en-US" sz="2400">
                <a:highlight>
                  <a:srgbClr val="FFFF00"/>
                </a:highlight>
                <a:latin typeface="华文隶书" panose="02010800040101010101" charset="-122"/>
                <a:ea typeface="华文隶书" panose="02010800040101010101" charset="-122"/>
                <a:cs typeface="华文隶书" panose="02010800040101010101" charset="-122"/>
              </a:rPr>
              <a:t>多数也是为代表自己所在的行业发声</a:t>
            </a:r>
            <a:r>
              <a:rPr lang="zh-CN" altLang="en-US" sz="2400">
                <a:latin typeface="华文隶书" panose="02010800040101010101" charset="-122"/>
                <a:ea typeface="华文隶书" panose="02010800040101010101" charset="-122"/>
                <a:cs typeface="华文隶书" panose="02010800040101010101" charset="-122"/>
              </a:rPr>
              <a:t>。曾经在很多媒体上就有报道“因为珠海供水担心而需要进行有程度供水，澳门尤其娱乐业全部担心供水问题影响营业，胡健伟先生首先作为娱乐服务业商会责任人向业界呼吁节省用水，首先作为澳门自来水用户联络小组组员，也经过媒体等渠道解释，娱乐服务业如桑拿浴室等的用水消耗并不如民众想象中大。</a:t>
            </a:r>
            <a:endParaRPr lang="zh-CN" altLang="en-US" sz="2400">
              <a:latin typeface="华文隶书" panose="02010800040101010101" charset="-122"/>
              <a:ea typeface="华文隶书" panose="02010800040101010101" charset="-122"/>
              <a:cs typeface="华文隶书" panose="02010800040101010101" charset="-122"/>
            </a:endParaRPr>
          </a:p>
          <a:p>
            <a:r>
              <a:rPr lang="zh-CN" altLang="en-US" sz="2400">
                <a:latin typeface="华文隶书" panose="02010800040101010101" charset="-122"/>
                <a:ea typeface="华文隶书" panose="02010800040101010101" charset="-122"/>
                <a:cs typeface="华文隶书" panose="02010800040101010101" charset="-122"/>
              </a:rPr>
              <a:t>在社会服务上，胡健伟先生凸显出了一份</a:t>
            </a:r>
            <a:r>
              <a:rPr lang="zh-CN" altLang="en-US" sz="2400" b="1">
                <a:highlight>
                  <a:srgbClr val="FFFF00"/>
                </a:highlight>
                <a:latin typeface="华文隶书" panose="02010800040101010101" charset="-122"/>
                <a:ea typeface="华文隶书" panose="02010800040101010101" charset="-122"/>
                <a:cs typeface="华文隶书" panose="02010800040101010101" charset="-122"/>
              </a:rPr>
              <a:t>对社会的责任</a:t>
            </a:r>
            <a:r>
              <a:rPr lang="zh-CN" altLang="en-US" sz="2400">
                <a:latin typeface="华文隶书" panose="02010800040101010101" charset="-122"/>
                <a:ea typeface="华文隶书" panose="02010800040101010101" charset="-122"/>
                <a:cs typeface="华文隶书" panose="02010800040101010101" charset="-122"/>
              </a:rPr>
              <a:t>，也凸显了其切实</a:t>
            </a:r>
            <a:r>
              <a:rPr lang="zh-CN" altLang="en-US" sz="2400" b="1">
                <a:latin typeface="华文隶书" panose="02010800040101010101" charset="-122"/>
                <a:ea typeface="华文隶书" panose="02010800040101010101" charset="-122"/>
                <a:cs typeface="华文隶书" panose="02010800040101010101" charset="-122"/>
              </a:rPr>
              <a:t>服务社会的心意</a:t>
            </a:r>
            <a:r>
              <a:rPr lang="zh-CN" altLang="en-US" sz="2400">
                <a:latin typeface="华文隶书" panose="02010800040101010101" charset="-122"/>
                <a:ea typeface="华文隶书" panose="02010800040101010101" charset="-122"/>
                <a:cs typeface="华文隶书" panose="02010800040101010101" charset="-122"/>
              </a:rPr>
              <a:t>。其实胡健伟先生在生活上完全能够舒舒适服地，因为她没有工作上的压力，也没有生活上的负担，自己的孩子也已经结婚生子有了自己的事业基础，她完全能够享受生活，但她没有这么做，而是勤奋地奔走在社会服务的道路上，</a:t>
            </a:r>
            <a:r>
              <a:rPr lang="zh-CN" altLang="en-US" sz="2400">
                <a:highlight>
                  <a:srgbClr val="FFFF00"/>
                </a:highlight>
                <a:latin typeface="华文隶书" panose="02010800040101010101" charset="-122"/>
                <a:ea typeface="华文隶书" panose="02010800040101010101" charset="-122"/>
                <a:cs typeface="华文隶书" panose="02010800040101010101" charset="-122"/>
              </a:rPr>
              <a:t>尽己所能地服务于社会，</a:t>
            </a:r>
            <a:r>
              <a:rPr lang="zh-CN" altLang="en-US" sz="2400" b="1">
                <a:highlight>
                  <a:srgbClr val="FFFF00"/>
                </a:highlight>
                <a:latin typeface="华文隶书" panose="02010800040101010101" charset="-122"/>
                <a:ea typeface="华文隶书" panose="02010800040101010101" charset="-122"/>
                <a:cs typeface="华文隶书" panose="02010800040101010101" charset="-122"/>
              </a:rPr>
              <a:t>为社会做实事</a:t>
            </a:r>
            <a:r>
              <a:rPr lang="zh-CN" altLang="en-US" sz="2400">
                <a:latin typeface="华文隶书" panose="02010800040101010101" charset="-122"/>
                <a:ea typeface="华文隶书" panose="02010800040101010101" charset="-122"/>
                <a:cs typeface="华文隶书" panose="02010800040101010101" charset="-122"/>
              </a:rPr>
              <a:t>。</a:t>
            </a:r>
            <a:endParaRPr lang="zh-CN" altLang="en-US" sz="2400">
              <a:latin typeface="华文隶书" panose="02010800040101010101" charset="-122"/>
              <a:ea typeface="华文隶书" panose="02010800040101010101" charset="-122"/>
              <a:cs typeface="华文隶书" panose="02010800040101010101" charset="-122"/>
            </a:endParaRPr>
          </a:p>
        </p:txBody>
      </p:sp>
      <p:sp>
        <p:nvSpPr>
          <p:cNvPr id="4" name="矩形 3" descr="7b0a2020202022776f7264617274223a20227b5c2269645c223a32353030313739392c5c227469645c223a5c225c227d220a7d0a"/>
          <p:cNvSpPr/>
          <p:nvPr/>
        </p:nvSpPr>
        <p:spPr>
          <a:xfrm>
            <a:off x="844550" y="365125"/>
            <a:ext cx="9326880" cy="11988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zh-CN" altLang="en-US" sz="7200">
                <a:ln w="27432">
                  <a:solidFill>
                    <a:srgbClr val="677261"/>
                  </a:solidFill>
                </a:ln>
                <a:solidFill>
                  <a:srgbClr val="F9FBFA"/>
                </a:solidFill>
                <a:effectLst>
                  <a:outerShdw dist="50800" dir="13500000" algn="br" rotWithShape="0">
                    <a:srgbClr val="E7D89C">
                      <a:alpha val="100000"/>
                    </a:srgbClr>
                  </a:outerShdw>
                </a:effectLst>
                <a:latin typeface="汉仪铸字木头人简" panose="00020600040101010101" charset="-122"/>
                <a:ea typeface="汉仪铸字木头人简" panose="00020600040101010101" charset="-122"/>
              </a:rPr>
              <a:t>为社会做实事的胡建伟</a:t>
            </a:r>
            <a:endParaRPr lang="zh-CN" altLang="en-US" sz="7200">
              <a:ln w="27432">
                <a:solidFill>
                  <a:srgbClr val="677261"/>
                </a:solidFill>
              </a:ln>
              <a:solidFill>
                <a:srgbClr val="F9FBFA"/>
              </a:solidFill>
              <a:effectLst>
                <a:outerShdw dist="50800" dir="13500000" algn="br" rotWithShape="0">
                  <a:srgbClr val="E7D89C">
                    <a:alpha val="100000"/>
                  </a:srgbClr>
                </a:outerShdw>
              </a:effectLst>
              <a:latin typeface="汉仪铸字木头人简" panose="00020600040101010101" charset="-122"/>
              <a:ea typeface="汉仪铸字木头人简" panose="000206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 advClick="0" advTm="0">
        <p14:doors dir="vert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图片 6" descr="1fb9dd52a586335873b0439f03b496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325" y="1231900"/>
            <a:ext cx="8604250" cy="9278620"/>
          </a:xfrm>
          <a:prstGeom prst="rect">
            <a:avLst/>
          </a:prstGeom>
        </p:spPr>
      </p:pic>
      <p:sp>
        <p:nvSpPr>
          <p:cNvPr id="8" name="椭圆 7"/>
          <p:cNvSpPr/>
          <p:nvPr/>
        </p:nvSpPr>
        <p:spPr>
          <a:xfrm>
            <a:off x="7134860" y="3620770"/>
            <a:ext cx="702310" cy="43942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2872105" y="4060190"/>
            <a:ext cx="1920240" cy="43942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838618" y="-304037"/>
            <a:ext cx="3722243" cy="5427853"/>
          </a:xfrm>
          <a:prstGeom prst="rect">
            <a:avLst/>
          </a:prstGeom>
          <a:effectLst>
            <a:reflection stA="45000" endPos="65000" dist="114300" dir="5400000" sy="-100000" algn="bl" rotWithShape="0"/>
          </a:effectLst>
        </p:spPr>
      </p:pic>
      <p:sp>
        <p:nvSpPr>
          <p:cNvPr id="12" name="矩形 11"/>
          <p:cNvSpPr/>
          <p:nvPr/>
        </p:nvSpPr>
        <p:spPr>
          <a:xfrm>
            <a:off x="2872105" y="4616450"/>
            <a:ext cx="7528560" cy="230695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zh-CN" altLang="en-US" sz="7200" b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服务社会可以促进</a:t>
            </a:r>
            <a:endParaRPr lang="zh-CN" altLang="en-US" sz="7200" b="1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  <a:p>
            <a:pPr algn="ctr"/>
            <a:r>
              <a:rPr lang="zh-CN" altLang="en-US" sz="7200" b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人的</a:t>
            </a:r>
            <a:r>
              <a:rPr lang="zh-CN" altLang="en-US" sz="7200" b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全面发展</a:t>
            </a:r>
            <a:endParaRPr lang="zh-CN" altLang="en-US" sz="7200" b="1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pic>
        <p:nvPicPr>
          <p:cNvPr id="4" name="图片 3" descr="3b32313536333638363bcecabac5">
            <a:hlinkClick r:id="rId6" action="ppaction://hlinksldjump"/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104890" y="5487035"/>
            <a:ext cx="1370965" cy="13709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 advClick="0" advTm="0">
        <p14:doors dir="vert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 animBg="1"/>
      <p:bldP spid="9" grpId="1" animBg="1"/>
      <p:bldP spid="12" grpId="0"/>
      <p:bldP spid="12" grpId="1"/>
    </p:bldLst>
  </p:timing>
</p:sld>
</file>

<file path=ppt/tags/tag1.xml><?xml version="1.0" encoding="utf-8"?>
<p:tagLst xmlns:p="http://schemas.openxmlformats.org/presentationml/2006/main">
  <p:tag name="PA" val="v5.2.4"/>
  <p:tag name="KSO_WM_UNIT_DIAGRAM_MODELTYPE" val="flashPicture"/>
  <p:tag name="KSO_WM_UNIT_VALUE" val="535*952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d"/>
  <p:tag name="KSO_WM_UNIT_INDEX" val="1_3_1"/>
  <p:tag name="KSO_WM_UNIT_ID" val="mixed20199740_1*ζ_h_d*1_3_1"/>
  <p:tag name="KSO_WM_TEMPLATE_CATEGORY" val="mixed"/>
  <p:tag name="KSO_WM_TEMPLATE_INDEX" val="20199740"/>
  <p:tag name="KSO_WM_UNIT_LAYERLEVEL" val="1_1_1"/>
  <p:tag name="KSO_WM_TAG_VERSION" val="1.0"/>
  <p:tag name="KSO_WM_BEAUTIFY_FLAG" val="#wm#"/>
  <p:tag name="RESOURCELIBID_ANIM" val="557083"/>
  <p:tag name="KSO_WM_UNIT_FLASH_PICTURE_RATE" val="2"/>
</p:tagLst>
</file>

<file path=ppt/tags/tag10.xml><?xml version="1.0" encoding="utf-8"?>
<p:tagLst xmlns:p="http://schemas.openxmlformats.org/presentationml/2006/main">
  <p:tag name="PA" val="v5.2.4"/>
  <p:tag name="RESOURCELIBID_ANIM" val="557346"/>
  <p:tag name="KSO_WM_UNIT_DIAGRAM_MODELTYPE" val="flashPicture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i"/>
  <p:tag name="KSO_WM_UNIT_INDEX" val="1_3_1"/>
  <p:tag name="KSO_WM_UNIT_ID" val="mixed20199737_1*ζ_h_i*1_3_1"/>
  <p:tag name="KSO_WM_TEMPLATE_CATEGORY" val="mixed"/>
  <p:tag name="KSO_WM_TEMPLATE_INDEX" val="20199737"/>
  <p:tag name="KSO_WM_UNIT_LAYERLEVEL" val="1_1_1"/>
  <p:tag name="KSO_WM_TAG_VERSION" val="1.0"/>
  <p:tag name="KSO_WM_BEAUTIFY_FLAG" val="#wm#"/>
  <p:tag name="KSO_WM_UNIT_FLASH_PICTURE_RATE" val="2"/>
</p:tagLst>
</file>

<file path=ppt/tags/tag100.xml><?xml version="1.0" encoding="utf-8"?>
<p:tagLst xmlns:p="http://schemas.openxmlformats.org/presentationml/2006/main">
  <p:tag name="KSO_WM_TEMPLATE_CATEGORY" val="diagram"/>
  <p:tag name="KSO_WM_TEMPLATE_INDEX" val="20181962"/>
  <p:tag name="KSO_WM_TAG_VERSION" val="1.0"/>
  <p:tag name="KSO_WM_BEAUTIFY_FLAG" val="#wm#"/>
  <p:tag name="KSO_WM_UNIT_TYPE" val="l_h_i"/>
  <p:tag name="KSO_WM_UNIT_INDEX" val="1_1_5"/>
  <p:tag name="KSO_WM_UNIT_ID" val="diagram20181962_1*l_h_i*1_1_5"/>
  <p:tag name="KSO_WM_UNIT_LAYERLEVEL" val="1_1_1"/>
  <p:tag name="KSO_WM_DIAGRAM_GROUP_CODE" val="l1-1"/>
  <p:tag name="KSO_WM_UNIT_FILL_FORE_SCHEMECOLOR_INDEX" val="6"/>
  <p:tag name="KSO_WM_UNIT_FILL_TYPE" val="1"/>
</p:tagLst>
</file>

<file path=ppt/tags/tag101.xml><?xml version="1.0" encoding="utf-8"?>
<p:tagLst xmlns:p="http://schemas.openxmlformats.org/presentationml/2006/main">
  <p:tag name="KSO_WM_TEMPLATE_CATEGORY" val="diagram"/>
  <p:tag name="KSO_WM_TEMPLATE_INDEX" val="20181962"/>
  <p:tag name="KSO_WM_TAG_VERSION" val="1.0"/>
  <p:tag name="KSO_WM_BEAUTIFY_FLAG" val="#wm#"/>
  <p:tag name="KSO_WM_UNIT_TYPE" val="l_h_i"/>
  <p:tag name="KSO_WM_UNIT_INDEX" val="1_2_5"/>
  <p:tag name="KSO_WM_UNIT_ID" val="diagram20181962_1*l_h_i*1_2_5"/>
  <p:tag name="KSO_WM_UNIT_LAYERLEVEL" val="1_1_1"/>
  <p:tag name="KSO_WM_DIAGRAM_GROUP_CODE" val="l1-1"/>
  <p:tag name="KSO_WM_UNIT_FILL_FORE_SCHEMECOLOR_INDEX" val="7"/>
  <p:tag name="KSO_WM_UNIT_FILL_TYPE" val="1"/>
</p:tagLst>
</file>

<file path=ppt/tags/tag102.xml><?xml version="1.0" encoding="utf-8"?>
<p:tagLst xmlns:p="http://schemas.openxmlformats.org/presentationml/2006/main">
  <p:tag name="KSO_WM_BEAUTIFY_FLAG" val=""/>
</p:tagLst>
</file>

<file path=ppt/tags/tag103.xml><?xml version="1.0" encoding="utf-8"?>
<p:tagLst xmlns:p="http://schemas.openxmlformats.org/presentationml/2006/main">
  <p:tag name="KSO_WM_BEAUTIFY_FLAG" val=""/>
</p:tagLst>
</file>

<file path=ppt/tags/tag104.xml><?xml version="1.0" encoding="utf-8"?>
<p:tagLst xmlns:p="http://schemas.openxmlformats.org/presentationml/2006/main">
  <p:tag name="KSO_WM_BEAUTIFY_FLAG" val=""/>
</p:tagLst>
</file>

<file path=ppt/tags/tag106.xml><?xml version="1.0" encoding="utf-8"?>
<p:tagLst xmlns:p="http://schemas.openxmlformats.org/presentationml/2006/main">
  <p:tag name="ISPRING_PRESENTATION_TITLE" val="手绘叶子"/>
  <p:tag name="COMMONDATA" val="eyJoZGlkIjoiNDM2YjVhYzI2YzMyYWNmMjMzMzFiODIwYWE3M2FmN2UifQ=="/>
  <p:tag name="resource_record_key" val="{&quot;70&quot;:[3313591]}"/>
</p:tagLst>
</file>

<file path=ppt/tags/tag11.xml><?xml version="1.0" encoding="utf-8"?>
<p:tagLst xmlns:p="http://schemas.openxmlformats.org/presentationml/2006/main">
  <p:tag name="PA" val="v5.2.4"/>
  <p:tag name="RESOURCELIBID_ANIM" val="557346"/>
  <p:tag name="KSO_WM_UNIT_DIAGRAM_MODELTYPE" val="flashPicture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i"/>
  <p:tag name="KSO_WM_UNIT_INDEX" val="1_4_1"/>
  <p:tag name="KSO_WM_UNIT_ID" val="mixed20199737_1*ζ_h_i*1_4_1"/>
  <p:tag name="KSO_WM_TEMPLATE_CATEGORY" val="mixed"/>
  <p:tag name="KSO_WM_TEMPLATE_INDEX" val="20199737"/>
  <p:tag name="KSO_WM_UNIT_LAYERLEVEL" val="1_1_1"/>
  <p:tag name="KSO_WM_TAG_VERSION" val="1.0"/>
  <p:tag name="KSO_WM_BEAUTIFY_FLAG" val="#wm#"/>
  <p:tag name="KSO_WM_UNIT_FLASH_PICTURE_RATE" val="2"/>
</p:tagLst>
</file>

<file path=ppt/tags/tag12.xml><?xml version="1.0" encoding="utf-8"?>
<p:tagLst xmlns:p="http://schemas.openxmlformats.org/presentationml/2006/main">
  <p:tag name="PA" val="v5.2.4"/>
  <p:tag name="RESOURCELIBID_ANIM" val="557346"/>
  <p:tag name="KSO_WM_UNIT_DIAGRAM_MODELTYPE" val="flashPicture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i"/>
  <p:tag name="KSO_WM_UNIT_INDEX" val="1_1_1"/>
  <p:tag name="KSO_WM_UNIT_ID" val="mixed20199737_1*ζ_h_i*1_1_1"/>
  <p:tag name="KSO_WM_TEMPLATE_CATEGORY" val="mixed"/>
  <p:tag name="KSO_WM_TEMPLATE_INDEX" val="20199737"/>
  <p:tag name="KSO_WM_UNIT_LAYERLEVEL" val="1_1_1"/>
  <p:tag name="KSO_WM_TAG_VERSION" val="1.0"/>
  <p:tag name="KSO_WM_BEAUTIFY_FLAG" val="#wm#"/>
  <p:tag name="KSO_WM_UNIT_FLASH_PICTURE_RATE" val="2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UNIT_FLASH_PICTURE_TYPE" val="1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PA" val="v5.2.4"/>
  <p:tag name="KSO_WM_UNIT_DIAGRAM_MODELTYPE" val="flashPicture"/>
  <p:tag name="KSO_WM_UNIT_VALUE" val="753*1339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d"/>
  <p:tag name="KSO_WM_UNIT_INDEX" val="1_2_1"/>
  <p:tag name="KSO_WM_UNIT_ID" val="mixed20199740_1*ζ_h_d*1_2_1"/>
  <p:tag name="KSO_WM_TEMPLATE_CATEGORY" val="mixed"/>
  <p:tag name="KSO_WM_TEMPLATE_INDEX" val="20199740"/>
  <p:tag name="KSO_WM_UNIT_LAYERLEVEL" val="1_1_1"/>
  <p:tag name="KSO_WM_TAG_VERSION" val="1.0"/>
  <p:tag name="KSO_WM_BEAUTIFY_FLAG" val="#wm#"/>
  <p:tag name="RESOURCELIBID_ANIM" val="557083"/>
  <p:tag name="KSO_WM_UNIT_FLASH_PICTURE_RATE" val="2"/>
</p:tagLst>
</file>

<file path=ppt/tags/tag20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PA" val="v5.2.4"/>
  <p:tag name="KSO_WM_UNIT_DIAGRAM_MODELTYPE" val="flashPicture"/>
  <p:tag name="KSO_WM_UNIT_VALUE" val="535*952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d"/>
  <p:tag name="KSO_WM_UNIT_INDEX" val="1_1_1"/>
  <p:tag name="KSO_WM_UNIT_ID" val="mixed20199740_1*ζ_h_d*1_1_1"/>
  <p:tag name="KSO_WM_TEMPLATE_CATEGORY" val="mixed"/>
  <p:tag name="KSO_WM_TEMPLATE_INDEX" val="20199740"/>
  <p:tag name="KSO_WM_UNIT_LAYERLEVEL" val="1_1_1"/>
  <p:tag name="KSO_WM_TAG_VERSION" val="1.0"/>
  <p:tag name="KSO_WM_BEAUTIFY_FLAG" val="#wm#"/>
  <p:tag name="RESOURCELIBID_ANIM" val="557083"/>
  <p:tag name="KSO_WM_UNIT_FLASH_PICTURE_RATE" val="2"/>
</p:tagLst>
</file>

<file path=ppt/tags/tag30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mixed20201003_1*i*5"/>
  <p:tag name="KSO_WM_TEMPLATE_CATEGORY" val="mixed"/>
  <p:tag name="KSO_WM_TEMPLATE_INDEX" val="20201003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PA" val="v5.2.4"/>
  <p:tag name="KSO_WM_UNIT_DIAGRAM_MODELTYPE" val="flashPicture"/>
  <p:tag name="KSO_WM_UNIT_VALUE" val="535*952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d"/>
  <p:tag name="KSO_WM_UNIT_INDEX" val="1_4_1"/>
  <p:tag name="KSO_WM_UNIT_ID" val="mixed20199740_1*ζ_h_d*1_4_1"/>
  <p:tag name="KSO_WM_TEMPLATE_CATEGORY" val="mixed"/>
  <p:tag name="KSO_WM_TEMPLATE_INDEX" val="20199740"/>
  <p:tag name="KSO_WM_UNIT_LAYERLEVEL" val="1_1_1"/>
  <p:tag name="KSO_WM_TAG_VERSION" val="1.0"/>
  <p:tag name="KSO_WM_BEAUTIFY_FLAG" val="#wm#"/>
  <p:tag name="RESOURCELIBID_ANIM" val="557083"/>
  <p:tag name="KSO_WM_UNIT_FLASH_PICTURE_RATE" val="2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mixed20201003_1*i*4"/>
  <p:tag name="KSO_WM_TEMPLATE_CATEGORY" val="mixed"/>
  <p:tag name="KSO_WM_TEMPLATE_INDEX" val="20201003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mixed20201003_1*i*3"/>
  <p:tag name="KSO_WM_TEMPLATE_CATEGORY" val="mixed"/>
  <p:tag name="KSO_WM_TEMPLATE_INDEX" val="20201003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mixed20201003_1*i*2"/>
  <p:tag name="KSO_WM_TEMPLATE_CATEGORY" val="mixed"/>
  <p:tag name="KSO_WM_TEMPLATE_INDEX" val="20201003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"/>
  <p:tag name="KSO_WM_UNIT_ID" val="mixed20201003_1*i*8"/>
  <p:tag name="KSO_WM_TEMPLATE_CATEGORY" val="mixed"/>
  <p:tag name="KSO_WM_TEMPLATE_INDEX" val="20201003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"/>
  <p:tag name="KSO_WM_UNIT_ID" val="mixed20201003_1*i*7"/>
  <p:tag name="KSO_WM_TEMPLATE_CATEGORY" val="mixed"/>
  <p:tag name="KSO_WM_TEMPLATE_INDEX" val="20201003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mixed20201003_1*i*6"/>
  <p:tag name="KSO_WM_TEMPLATE_CATEGORY" val="mixed"/>
  <p:tag name="KSO_WM_TEMPLATE_INDEX" val="20201003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ISCONTENTSTITLE" val="0"/>
  <p:tag name="KSO_WM_UNIT_PRESET_TEXT" val="单击此处输入标题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UNIT_ID" val="mixed20201003_1*a*1"/>
  <p:tag name="KSO_WM_TEMPLATE_CATEGORY" val="mixed"/>
  <p:tag name="KSO_WM_TEMPLATE_INDEX" val="20201003"/>
  <p:tag name="KSO_WM_UNIT_LAYERLEVEL" val="1"/>
  <p:tag name="KSO_WM_TAG_VERSION" val="1.0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mixed20201003_1*i*5"/>
  <p:tag name="KSO_WM_TEMPLATE_CATEGORY" val="mixed"/>
  <p:tag name="KSO_WM_TEMPLATE_INDEX" val="20201003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mixed20201003_1*i*4"/>
  <p:tag name="KSO_WM_TEMPLATE_CATEGORY" val="mixed"/>
  <p:tag name="KSO_WM_TEMPLATE_INDEX" val="20201003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mixed20201003_1*i*3"/>
  <p:tag name="KSO_WM_TEMPLATE_CATEGORY" val="mixed"/>
  <p:tag name="KSO_WM_TEMPLATE_INDEX" val="20201003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FLASH_PICTURE_TYPE" val="1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mixed20201003_1*i*2"/>
  <p:tag name="KSO_WM_TEMPLATE_CATEGORY" val="mixed"/>
  <p:tag name="KSO_WM_TEMPLATE_INDEX" val="20201003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"/>
  <p:tag name="KSO_WM_UNIT_ID" val="mixed20201003_1*i*8"/>
  <p:tag name="KSO_WM_TEMPLATE_CATEGORY" val="mixed"/>
  <p:tag name="KSO_WM_TEMPLATE_INDEX" val="20201003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"/>
  <p:tag name="KSO_WM_UNIT_ID" val="mixed20201003_1*i*7"/>
  <p:tag name="KSO_WM_TEMPLATE_CATEGORY" val="mixed"/>
  <p:tag name="KSO_WM_TEMPLATE_INDEX" val="20201003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mixed20201003_1*i*6"/>
  <p:tag name="KSO_WM_TEMPLATE_CATEGORY" val="mixed"/>
  <p:tag name="KSO_WM_TEMPLATE_INDEX" val="20201003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ISCONTENTSTITLE" val="0"/>
  <p:tag name="KSO_WM_UNIT_PRESET_TEXT" val="单击此处输入标题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UNIT_ID" val="mixed20201003_1*a*1"/>
  <p:tag name="KSO_WM_TEMPLATE_CATEGORY" val="mixed"/>
  <p:tag name="KSO_WM_TEMPLATE_INDEX" val="20201003"/>
  <p:tag name="KSO_WM_UNIT_LAYERLEVEL" val="1"/>
  <p:tag name="KSO_WM_TAG_VERSION" val="1.0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mixed20201003_1*i*5"/>
  <p:tag name="KSO_WM_TEMPLATE_CATEGORY" val="mixed"/>
  <p:tag name="KSO_WM_TEMPLATE_INDEX" val="20201003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mixed20201003_1*i*4"/>
  <p:tag name="KSO_WM_TEMPLATE_CATEGORY" val="mixed"/>
  <p:tag name="KSO_WM_TEMPLATE_INDEX" val="20201003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mixed20201003_1*i*3"/>
  <p:tag name="KSO_WM_TEMPLATE_CATEGORY" val="mixed"/>
  <p:tag name="KSO_WM_TEMPLATE_INDEX" val="20201003"/>
  <p:tag name="KSO_WM_UNIT_LAYERLEVEL" val="1"/>
  <p:tag name="KSO_WM_TAG_VERSION" val="1.0"/>
  <p:tag name="KSO_WM_BEAUTIFY_FLAG" val="#wm#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mixed20201003_1*i*2"/>
  <p:tag name="KSO_WM_TEMPLATE_CATEGORY" val="mixed"/>
  <p:tag name="KSO_WM_TEMPLATE_INDEX" val="20201003"/>
  <p:tag name="KSO_WM_UNIT_LAYERLEVEL" val="1"/>
  <p:tag name="KSO_WM_TAG_VERSION" val="1.0"/>
  <p:tag name="KSO_WM_BEAUTIFY_FLAG" val="#wm#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"/>
  <p:tag name="KSO_WM_UNIT_ID" val="mixed20201003_1*i*8"/>
  <p:tag name="KSO_WM_TEMPLATE_CATEGORY" val="mixed"/>
  <p:tag name="KSO_WM_TEMPLATE_INDEX" val="20201003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DIAGRAM_MODELTYPE" val="flashPicture"/>
  <p:tag name="KSO_WM_UNIT_VALUE" val="687*917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d"/>
  <p:tag name="KSO_WM_UNIT_INDEX" val="1_2_1"/>
  <p:tag name="KSO_WM_UNIT_ID" val="mixed20199737_1*ζ_h_d*1_2_1"/>
  <p:tag name="KSO_WM_TEMPLATE_CATEGORY" val="mixed"/>
  <p:tag name="KSO_WM_TEMPLATE_INDEX" val="20199737"/>
  <p:tag name="KSO_WM_UNIT_LAYERLEVEL" val="1_1_1"/>
  <p:tag name="KSO_WM_TAG_VERSION" val="1.0"/>
  <p:tag name="KSO_WM_BEAUTIFY_FLAG" val="#wm#"/>
  <p:tag name="PA" val="v5.2.4"/>
  <p:tag name="RESOURCELIBID_ANIM" val="557083"/>
  <p:tag name="KSO_WM_UNIT_FLASH_PICTURE_RATE" val="2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"/>
  <p:tag name="KSO_WM_UNIT_ID" val="mixed20201003_1*i*7"/>
  <p:tag name="KSO_WM_TEMPLATE_CATEGORY" val="mixed"/>
  <p:tag name="KSO_WM_TEMPLATE_INDEX" val="20201003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mixed20201003_1*i*6"/>
  <p:tag name="KSO_WM_TEMPLATE_CATEGORY" val="mixed"/>
  <p:tag name="KSO_WM_TEMPLATE_INDEX" val="20201003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UNIT_ISCONTENTSTITLE" val="0"/>
  <p:tag name="KSO_WM_UNIT_PRESET_TEXT" val="单击此处输入标题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UNIT_ID" val="mixed20201003_1*a*1"/>
  <p:tag name="KSO_WM_TEMPLATE_CATEGORY" val="mixed"/>
  <p:tag name="KSO_WM_TEMPLATE_INDEX" val="20201003"/>
  <p:tag name="KSO_WM_UNIT_LAYERLEVEL" val="1"/>
  <p:tag name="KSO_WM_TAG_VERSION" val="1.0"/>
</p:tagLst>
</file>

<file path=ppt/tags/tag63.xml><?xml version="1.0" encoding="utf-8"?>
<p:tagLst xmlns:p="http://schemas.openxmlformats.org/presentationml/2006/main">
  <p:tag name="KSO_WM_BEAUTIFY_FLAG" val=""/>
</p:tagLst>
</file>

<file path=ppt/tags/tag64.xml><?xml version="1.0" encoding="utf-8"?>
<p:tagLst xmlns:p="http://schemas.openxmlformats.org/presentationml/2006/main">
  <p:tag name="KSO_WM_TEMPLATE_CATEGORY" val="diagram"/>
  <p:tag name="KSO_WM_TEMPLATE_INDEX" val="20181962"/>
  <p:tag name="KSO_WM_TAG_VERSION" val="1.0"/>
  <p:tag name="KSO_WM_BEAUTIFY_FLAG" val="#wm#"/>
  <p:tag name="KSO_WM_UNIT_TYPE" val="l_i"/>
  <p:tag name="KSO_WM_UNIT_INDEX" val="1_1"/>
  <p:tag name="KSO_WM_UNIT_ID" val="diagram20181962_1*l_i*1_1"/>
  <p:tag name="KSO_WM_UNIT_LAYERLEVEL" val="1_1"/>
  <p:tag name="KSO_WM_DIAGRAM_GROUP_CODE" val="l1-1"/>
  <p:tag name="KSO_WM_UNIT_FILL_FORE_SCHEMECOLOR_INDEX" val="5"/>
  <p:tag name="KSO_WM_UNIT_FILL_TYPE" val="1"/>
  <p:tag name="KSO_WM_UNIT_TEXT_FILL_FORE_SCHEMECOLOR_INDEX" val="2"/>
  <p:tag name="KSO_WM_UNIT_TEXT_FILL_TYPE" val="1"/>
</p:tagLst>
</file>

<file path=ppt/tags/tag65.xml><?xml version="1.0" encoding="utf-8"?>
<p:tagLst xmlns:p="http://schemas.openxmlformats.org/presentationml/2006/main">
  <p:tag name="KSO_WM_TEMPLATE_CATEGORY" val="diagram"/>
  <p:tag name="KSO_WM_TEMPLATE_INDEX" val="20181962"/>
  <p:tag name="KSO_WM_TAG_VERSION" val="1.0"/>
  <p:tag name="KSO_WM_BEAUTIFY_FLAG" val="#wm#"/>
  <p:tag name="KSO_WM_UNIT_TYPE" val="l_i"/>
  <p:tag name="KSO_WM_UNIT_INDEX" val="1_2"/>
  <p:tag name="KSO_WM_UNIT_ID" val="diagram20181962_1*l_i*1_2"/>
  <p:tag name="KSO_WM_UNIT_LAYERLEVEL" val="1_1"/>
  <p:tag name="KSO_WM_DIAGRAM_GROUP_CODE" val="l1-1"/>
  <p:tag name="KSO_WM_UNIT_FILL_FORE_SCHEMECOLOR_INDEX" val="5"/>
  <p:tag name="KSO_WM_UNIT_FILL_TYPE" val="1"/>
  <p:tag name="KSO_WM_UNIT_TEXT_FILL_FORE_SCHEMECOLOR_INDEX" val="2"/>
  <p:tag name="KSO_WM_UNIT_TEXT_FILL_TYPE" val="1"/>
</p:tagLst>
</file>

<file path=ppt/tags/tag66.xml><?xml version="1.0" encoding="utf-8"?>
<p:tagLst xmlns:p="http://schemas.openxmlformats.org/presentationml/2006/main">
  <p:tag name="KSO_WM_TEMPLATE_CATEGORY" val="diagram"/>
  <p:tag name="KSO_WM_TEMPLATE_INDEX" val="20181962"/>
  <p:tag name="KSO_WM_TAG_VERSION" val="1.0"/>
  <p:tag name="KSO_WM_BEAUTIFY_FLAG" val="#wm#"/>
  <p:tag name="KSO_WM_UNIT_TYPE" val="l_i"/>
  <p:tag name="KSO_WM_UNIT_INDEX" val="1_3"/>
  <p:tag name="KSO_WM_UNIT_ID" val="diagram20181962_1*l_i*1_3"/>
  <p:tag name="KSO_WM_UNIT_LAYERLEVEL" val="1_1"/>
  <p:tag name="KSO_WM_DIAGRAM_GROUP_CODE" val="l1-1"/>
  <p:tag name="KSO_WM_UNIT_FILL_FORE_SCHEMECOLOR_INDEX" val="5"/>
  <p:tag name="KSO_WM_UNIT_FILL_TYPE" val="1"/>
  <p:tag name="KSO_WM_UNIT_TEXT_FILL_FORE_SCHEMECOLOR_INDEX" val="2"/>
  <p:tag name="KSO_WM_UNIT_TEXT_FILL_TYPE" val="1"/>
</p:tagLst>
</file>

<file path=ppt/tags/tag67.xml><?xml version="1.0" encoding="utf-8"?>
<p:tagLst xmlns:p="http://schemas.openxmlformats.org/presentationml/2006/main">
  <p:tag name="KSO_WM_TEMPLATE_CATEGORY" val="diagram"/>
  <p:tag name="KSO_WM_TEMPLATE_INDEX" val="20181962"/>
  <p:tag name="KSO_WM_TAG_VERSION" val="1.0"/>
  <p:tag name="KSO_WM_BEAUTIFY_FLAG" val="#wm#"/>
  <p:tag name="KSO_WM_UNIT_TYPE" val="l_h_i"/>
  <p:tag name="KSO_WM_UNIT_INDEX" val="1_3_1"/>
  <p:tag name="KSO_WM_UNIT_ID" val="diagram20181962_1*l_h_i*1_3_1"/>
  <p:tag name="KSO_WM_UNIT_LAYERLEVEL" val="1_1_1"/>
  <p:tag name="KSO_WM_DIAGRAM_GROUP_CODE" val="l1-1"/>
  <p:tag name="KSO_WM_UNIT_FILL_FORE_SCHEMECOLOR_INDEX" val="6"/>
  <p:tag name="KSO_WM_UNIT_FILL_TYPE" val="1"/>
  <p:tag name="KSO_WM_UNIT_TEXT_FILL_FORE_SCHEMECOLOR_INDEX" val="2"/>
  <p:tag name="KSO_WM_UNIT_TEXT_FILL_TYPE" val="1"/>
</p:tagLst>
</file>

<file path=ppt/tags/tag68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diagram20181962_1*i*4"/>
  <p:tag name="KSO_WM_TEMPLATE_CATEGORY" val="diagram"/>
  <p:tag name="KSO_WM_TEMPLATE_INDEX" val="20181962"/>
  <p:tag name="KSO_WM_UNIT_INDEX" val="4"/>
</p:tagLst>
</file>

<file path=ppt/tags/tag69.xml><?xml version="1.0" encoding="utf-8"?>
<p:tagLst xmlns:p="http://schemas.openxmlformats.org/presentationml/2006/main">
  <p:tag name="KSO_WM_TEMPLATE_CATEGORY" val="diagram"/>
  <p:tag name="KSO_WM_TEMPLATE_INDEX" val="20181962"/>
  <p:tag name="KSO_WM_TAG_VERSION" val="1.0"/>
  <p:tag name="KSO_WM_BEAUTIFY_FLAG" val="#wm#"/>
  <p:tag name="KSO_WM_UNIT_TYPE" val="l_i"/>
  <p:tag name="KSO_WM_UNIT_INDEX" val="1_5"/>
  <p:tag name="KSO_WM_UNIT_ID" val="diagram20181962_1*l_i*1_5"/>
  <p:tag name="KSO_WM_UNIT_LAYERLEVEL" val="1_1"/>
  <p:tag name="KSO_WM_DIAGRAM_GROUP_CODE" val="l1-1"/>
  <p:tag name="KSO_WM_UNIT_FILL_FORE_SCHEMECOLOR_INDEX" val="6"/>
  <p:tag name="KSO_WM_UNIT_FILL_TYPE" val="1"/>
  <p:tag name="KSO_WM_UNIT_TEXT_FILL_FORE_SCHEMECOLOR_INDEX" val="13"/>
  <p:tag name="KSO_WM_UNIT_TEXT_FILL_TYPE" val="1"/>
</p:tagLst>
</file>

<file path=ppt/tags/tag7.xml><?xml version="1.0" encoding="utf-8"?>
<p:tagLst xmlns:p="http://schemas.openxmlformats.org/presentationml/2006/main">
  <p:tag name="KSO_WM_UNIT_DIAGRAM_MODELTYPE" val="flashPicture"/>
  <p:tag name="KSO_WM_UNIT_VALUE" val="687*917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d"/>
  <p:tag name="KSO_WM_UNIT_INDEX" val="1_3_1"/>
  <p:tag name="KSO_WM_UNIT_ID" val="mixed20199737_1*ζ_h_d*1_3_1"/>
  <p:tag name="KSO_WM_TEMPLATE_CATEGORY" val="mixed"/>
  <p:tag name="KSO_WM_TEMPLATE_INDEX" val="20199737"/>
  <p:tag name="KSO_WM_UNIT_LAYERLEVEL" val="1_1_1"/>
  <p:tag name="KSO_WM_TAG_VERSION" val="1.0"/>
  <p:tag name="KSO_WM_BEAUTIFY_FLAG" val="#wm#"/>
  <p:tag name="PA" val="v5.2.4"/>
  <p:tag name="RESOURCELIBID_ANIM" val="557083"/>
  <p:tag name="KSO_WM_UNIT_FLASH_PICTURE_RATE" val="2"/>
</p:tagLst>
</file>

<file path=ppt/tags/tag70.xml><?xml version="1.0" encoding="utf-8"?>
<p:tagLst xmlns:p="http://schemas.openxmlformats.org/presentationml/2006/main">
  <p:tag name="KSO_WM_TEMPLATE_CATEGORY" val="diagram"/>
  <p:tag name="KSO_WM_TEMPLATE_INDEX" val="20181962"/>
  <p:tag name="KSO_WM_TAG_VERSION" val="1.0"/>
  <p:tag name="KSO_WM_BEAUTIFY_FLAG" val="#wm#"/>
  <p:tag name="KSO_WM_UNIT_TYPE" val="l_i"/>
  <p:tag name="KSO_WM_UNIT_INDEX" val="1_6"/>
  <p:tag name="KSO_WM_UNIT_ID" val="diagram20181962_1*l_i*1_6"/>
  <p:tag name="KSO_WM_UNIT_LAYERLEVEL" val="1_1"/>
  <p:tag name="KSO_WM_DIAGRAM_GROUP_CODE" val="l1-1"/>
  <p:tag name="KSO_WM_UNIT_FILL_FORE_SCHEMECOLOR_INDEX" val="6"/>
  <p:tag name="KSO_WM_UNIT_FILL_TYPE" val="1"/>
  <p:tag name="KSO_WM_UNIT_TEXT_FILL_FORE_SCHEMECOLOR_INDEX" val="13"/>
  <p:tag name="KSO_WM_UNIT_TEXT_FILL_TYPE" val="1"/>
</p:tagLst>
</file>

<file path=ppt/tags/tag71.xml><?xml version="1.0" encoding="utf-8"?>
<p:tagLst xmlns:p="http://schemas.openxmlformats.org/presentationml/2006/main">
  <p:tag name="KSO_WM_TEMPLATE_CATEGORY" val="diagram"/>
  <p:tag name="KSO_WM_TEMPLATE_INDEX" val="20181962"/>
  <p:tag name="KSO_WM_TAG_VERSION" val="1.0"/>
  <p:tag name="KSO_WM_BEAUTIFY_FLAG" val="#wm#"/>
  <p:tag name="KSO_WM_UNIT_TYPE" val="l_i"/>
  <p:tag name="KSO_WM_UNIT_INDEX" val="1_7"/>
  <p:tag name="KSO_WM_UNIT_ID" val="diagram20181962_1*l_i*1_7"/>
  <p:tag name="KSO_WM_UNIT_LAYERLEVEL" val="1_1"/>
  <p:tag name="KSO_WM_DIAGRAM_GROUP_CODE" val="l1-1"/>
  <p:tag name="KSO_WM_UNIT_FILL_FORE_SCHEMECOLOR_INDEX" val="6"/>
  <p:tag name="KSO_WM_UNIT_FILL_TYPE" val="1"/>
  <p:tag name="KSO_WM_UNIT_TEXT_FILL_FORE_SCHEMECOLOR_INDEX" val="2"/>
  <p:tag name="KSO_WM_UNIT_TEXT_FILL_TYPE" val="1"/>
</p:tagLst>
</file>

<file path=ppt/tags/tag72.xml><?xml version="1.0" encoding="utf-8"?>
<p:tagLst xmlns:p="http://schemas.openxmlformats.org/presentationml/2006/main">
  <p:tag name="KSO_WM_TEMPLATE_CATEGORY" val="diagram"/>
  <p:tag name="KSO_WM_TEMPLATE_INDEX" val="20181962"/>
  <p:tag name="KSO_WM_TAG_VERSION" val="1.0"/>
  <p:tag name="KSO_WM_BEAUTIFY_FLAG" val="#wm#"/>
  <p:tag name="KSO_WM_UNIT_TYPE" val="l_i"/>
  <p:tag name="KSO_WM_UNIT_INDEX" val="1_8"/>
  <p:tag name="KSO_WM_UNIT_ID" val="diagram20181962_1*l_i*1_8"/>
  <p:tag name="KSO_WM_UNIT_LAYERLEVEL" val="1_1"/>
  <p:tag name="KSO_WM_DIAGRAM_GROUP_CODE" val="l1-1"/>
  <p:tag name="KSO_WM_UNIT_FILL_FORE_SCHEMECOLOR_INDEX" val="6"/>
  <p:tag name="KSO_WM_UNIT_FILL_TYPE" val="1"/>
  <p:tag name="KSO_WM_UNIT_TEXT_FILL_FORE_SCHEMECOLOR_INDEX" val="13"/>
  <p:tag name="KSO_WM_UNIT_TEXT_FILL_TYPE" val="1"/>
</p:tagLst>
</file>

<file path=ppt/tags/tag73.xml><?xml version="1.0" encoding="utf-8"?>
<p:tagLst xmlns:p="http://schemas.openxmlformats.org/presentationml/2006/main">
  <p:tag name="KSO_WM_TEMPLATE_CATEGORY" val="diagram"/>
  <p:tag name="KSO_WM_TEMPLATE_INDEX" val="20181962"/>
  <p:tag name="KSO_WM_TAG_VERSION" val="1.0"/>
  <p:tag name="KSO_WM_BEAUTIFY_FLAG" val="#wm#"/>
  <p:tag name="KSO_WM_UNIT_TYPE" val="l_i"/>
  <p:tag name="KSO_WM_UNIT_INDEX" val="1_9"/>
  <p:tag name="KSO_WM_UNIT_ID" val="diagram20181962_1*l_i*1_9"/>
  <p:tag name="KSO_WM_UNIT_LAYERLEVEL" val="1_1"/>
  <p:tag name="KSO_WM_DIAGRAM_GROUP_CODE" val="l1-1"/>
  <p:tag name="KSO_WM_UNIT_FILL_FORE_SCHEMECOLOR_INDEX" val="6"/>
  <p:tag name="KSO_WM_UNIT_FILL_TYPE" val="1"/>
  <p:tag name="KSO_WM_UNIT_TEXT_FILL_FORE_SCHEMECOLOR_INDEX" val="13"/>
  <p:tag name="KSO_WM_UNIT_TEXT_FILL_TYPE" val="1"/>
</p:tagLst>
</file>

<file path=ppt/tags/tag74.xml><?xml version="1.0" encoding="utf-8"?>
<p:tagLst xmlns:p="http://schemas.openxmlformats.org/presentationml/2006/main">
  <p:tag name="KSO_WM_TEMPLATE_CATEGORY" val="diagram"/>
  <p:tag name="KSO_WM_TEMPLATE_INDEX" val="20181962"/>
  <p:tag name="KSO_WM_TAG_VERSION" val="1.0"/>
  <p:tag name="KSO_WM_BEAUTIFY_FLAG" val="#wm#"/>
  <p:tag name="KSO_WM_UNIT_TYPE" val="l_i"/>
  <p:tag name="KSO_WM_UNIT_INDEX" val="1_10"/>
  <p:tag name="KSO_WM_UNIT_ID" val="diagram20181962_1*l_i*1_10"/>
  <p:tag name="KSO_WM_UNIT_LAYERLEVEL" val="1_1"/>
  <p:tag name="KSO_WM_DIAGRAM_GROUP_CODE" val="l1-1"/>
  <p:tag name="KSO_WM_UNIT_FILL_FORE_SCHEMECOLOR_INDEX" val="13"/>
  <p:tag name="KSO_WM_UNIT_FILL_TYPE" val="1"/>
  <p:tag name="KSO_WM_UNIT_TEXT_FILL_FORE_SCHEMECOLOR_INDEX" val="13"/>
  <p:tag name="KSO_WM_UNIT_TEXT_FILL_TYPE" val="1"/>
</p:tagLst>
</file>

<file path=ppt/tags/tag75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diagram20181962_1*i*17"/>
  <p:tag name="KSO_WM_TEMPLATE_CATEGORY" val="diagram"/>
  <p:tag name="KSO_WM_TEMPLATE_INDEX" val="20181962"/>
  <p:tag name="KSO_WM_UNIT_INDEX" val="17"/>
</p:tagLst>
</file>

<file path=ppt/tags/tag76.xml><?xml version="1.0" encoding="utf-8"?>
<p:tagLst xmlns:p="http://schemas.openxmlformats.org/presentationml/2006/main">
  <p:tag name="KSO_WM_TEMPLATE_CATEGORY" val="diagram"/>
  <p:tag name="KSO_WM_TEMPLATE_INDEX" val="20181962"/>
  <p:tag name="KSO_WM_TAG_VERSION" val="1.0"/>
  <p:tag name="KSO_WM_BEAUTIFY_FLAG" val="#wm#"/>
  <p:tag name="KSO_WM_UNIT_TYPE" val="l_i"/>
  <p:tag name="KSO_WM_UNIT_INDEX" val="1_11"/>
  <p:tag name="KSO_WM_UNIT_ID" val="diagram20181962_1*l_i*1_11"/>
  <p:tag name="KSO_WM_UNIT_LAYERLEVEL" val="1_1"/>
  <p:tag name="KSO_WM_DIAGRAM_GROUP_CODE" val="l1-1"/>
  <p:tag name="KSO_WM_UNIT_FILL_FORE_SCHEMECOLOR_INDEX" val="6"/>
  <p:tag name="KSO_WM_UNIT_FILL_TYPE" val="1"/>
  <p:tag name="KSO_WM_UNIT_TEXT_FILL_FORE_SCHEMECOLOR_INDEX" val="2"/>
  <p:tag name="KSO_WM_UNIT_TEXT_FILL_TYPE" val="1"/>
</p:tagLst>
</file>

<file path=ppt/tags/tag77.xml><?xml version="1.0" encoding="utf-8"?>
<p:tagLst xmlns:p="http://schemas.openxmlformats.org/presentationml/2006/main">
  <p:tag name="KSO_WM_TEMPLATE_CATEGORY" val="diagram"/>
  <p:tag name="KSO_WM_TEMPLATE_INDEX" val="20181962"/>
  <p:tag name="KSO_WM_TAG_VERSION" val="1.0"/>
  <p:tag name="KSO_WM_BEAUTIFY_FLAG" val="#wm#"/>
  <p:tag name="KSO_WM_UNIT_TYPE" val="l_i"/>
  <p:tag name="KSO_WM_UNIT_INDEX" val="1_12"/>
  <p:tag name="KSO_WM_UNIT_ID" val="diagram20181962_1*l_i*1_12"/>
  <p:tag name="KSO_WM_UNIT_LAYERLEVEL" val="1_1"/>
  <p:tag name="KSO_WM_DIAGRAM_GROUP_CODE" val="l1-1"/>
  <p:tag name="KSO_WM_UNIT_FILL_FORE_SCHEMECOLOR_INDEX" val="13"/>
  <p:tag name="KSO_WM_UNIT_FILL_TYPE" val="1"/>
  <p:tag name="KSO_WM_UNIT_TEXT_FILL_FORE_SCHEMECOLOR_INDEX" val="13"/>
  <p:tag name="KSO_WM_UNIT_TEXT_FILL_TYPE" val="1"/>
</p:tagLst>
</file>

<file path=ppt/tags/tag78.xml><?xml version="1.0" encoding="utf-8"?>
<p:tagLst xmlns:p="http://schemas.openxmlformats.org/presentationml/2006/main">
  <p:tag name="KSO_WM_TEMPLATE_CATEGORY" val="diagram"/>
  <p:tag name="KSO_WM_TEMPLATE_INDEX" val="20181962"/>
  <p:tag name="KSO_WM_TAG_VERSION" val="1.0"/>
  <p:tag name="KSO_WM_BEAUTIFY_FLAG" val="#wm#"/>
  <p:tag name="KSO_WM_UNIT_TYPE" val="l_i"/>
  <p:tag name="KSO_WM_UNIT_INDEX" val="1_13"/>
  <p:tag name="KSO_WM_UNIT_ID" val="diagram20181962_1*l_i*1_13"/>
  <p:tag name="KSO_WM_UNIT_LAYERLEVEL" val="1_1"/>
  <p:tag name="KSO_WM_DIAGRAM_GROUP_CODE" val="l1-1"/>
  <p:tag name="KSO_WM_UNIT_FILL_FORE_SCHEMECOLOR_INDEX" val="7"/>
  <p:tag name="KSO_WM_UNIT_FILL_TYPE" val="1"/>
  <p:tag name="KSO_WM_UNIT_TEXT_FILL_FORE_SCHEMECOLOR_INDEX" val="13"/>
  <p:tag name="KSO_WM_UNIT_TEXT_FILL_TYPE" val="1"/>
</p:tagLst>
</file>

<file path=ppt/tags/tag79.xml><?xml version="1.0" encoding="utf-8"?>
<p:tagLst xmlns:p="http://schemas.openxmlformats.org/presentationml/2006/main">
  <p:tag name="KSO_WM_TEMPLATE_CATEGORY" val="diagram"/>
  <p:tag name="KSO_WM_TEMPLATE_INDEX" val="20181962"/>
  <p:tag name="KSO_WM_TAG_VERSION" val="1.0"/>
  <p:tag name="KSO_WM_BEAUTIFY_FLAG" val="#wm#"/>
  <p:tag name="KSO_WM_UNIT_TYPE" val="l_i"/>
  <p:tag name="KSO_WM_UNIT_INDEX" val="1_14"/>
  <p:tag name="KSO_WM_UNIT_ID" val="diagram20181962_1*l_i*1_14"/>
  <p:tag name="KSO_WM_UNIT_LAYERLEVEL" val="1_1"/>
  <p:tag name="KSO_WM_DIAGRAM_GROUP_CODE" val="l1-1"/>
  <p:tag name="KSO_WM_UNIT_FILL_FORE_SCHEMECOLOR_INDEX" val="7"/>
  <p:tag name="KSO_WM_UNIT_FILL_TYPE" val="1"/>
  <p:tag name="KSO_WM_UNIT_TEXT_FILL_FORE_SCHEMECOLOR_INDEX" val="13"/>
  <p:tag name="KSO_WM_UNIT_TEXT_FILL_TYPE" val="1"/>
</p:tagLst>
</file>

<file path=ppt/tags/tag8.xml><?xml version="1.0" encoding="utf-8"?>
<p:tagLst xmlns:p="http://schemas.openxmlformats.org/presentationml/2006/main">
  <p:tag name="KSO_WM_UNIT_DIAGRAM_MODELTYPE" val="flashPicture"/>
  <p:tag name="KSO_WM_UNIT_VALUE" val="687*917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d"/>
  <p:tag name="KSO_WM_UNIT_INDEX" val="1_4_1"/>
  <p:tag name="KSO_WM_UNIT_ID" val="mixed20199737_1*ζ_h_d*1_4_1"/>
  <p:tag name="KSO_WM_TEMPLATE_CATEGORY" val="mixed"/>
  <p:tag name="KSO_WM_TEMPLATE_INDEX" val="20199737"/>
  <p:tag name="KSO_WM_UNIT_LAYERLEVEL" val="1_1_1"/>
  <p:tag name="KSO_WM_TAG_VERSION" val="1.0"/>
  <p:tag name="KSO_WM_BEAUTIFY_FLAG" val="#wm#"/>
  <p:tag name="PA" val="v5.2.4"/>
  <p:tag name="RESOURCELIBID_ANIM" val="557083"/>
  <p:tag name="KSO_WM_UNIT_FLASH_PICTURE_RATE" val="2"/>
</p:tagLst>
</file>

<file path=ppt/tags/tag80.xml><?xml version="1.0" encoding="utf-8"?>
<p:tagLst xmlns:p="http://schemas.openxmlformats.org/presentationml/2006/main">
  <p:tag name="KSO_WM_TEMPLATE_CATEGORY" val="diagram"/>
  <p:tag name="KSO_WM_TEMPLATE_INDEX" val="20181962"/>
  <p:tag name="KSO_WM_TAG_VERSION" val="1.0"/>
  <p:tag name="KSO_WM_BEAUTIFY_FLAG" val="#wm#"/>
  <p:tag name="KSO_WM_UNIT_TYPE" val="l_i"/>
  <p:tag name="KSO_WM_UNIT_INDEX" val="1_15"/>
  <p:tag name="KSO_WM_UNIT_ID" val="diagram20181962_1*l_i*1_15"/>
  <p:tag name="KSO_WM_UNIT_LAYERLEVEL" val="1_1"/>
  <p:tag name="KSO_WM_DIAGRAM_GROUP_CODE" val="l1-1"/>
  <p:tag name="KSO_WM_UNIT_FILL_FORE_SCHEMECOLOR_INDEX" val="7"/>
  <p:tag name="KSO_WM_UNIT_FILL_TYPE" val="1"/>
  <p:tag name="KSO_WM_UNIT_TEXT_FILL_FORE_SCHEMECOLOR_INDEX" val="13"/>
  <p:tag name="KSO_WM_UNIT_TEXT_FILL_TYPE" val="1"/>
</p:tagLst>
</file>

<file path=ppt/tags/tag81.xml><?xml version="1.0" encoding="utf-8"?>
<p:tagLst xmlns:p="http://schemas.openxmlformats.org/presentationml/2006/main">
  <p:tag name="KSO_WM_TEMPLATE_CATEGORY" val="diagram"/>
  <p:tag name="KSO_WM_TEMPLATE_INDEX" val="20181962"/>
  <p:tag name="KSO_WM_TAG_VERSION" val="1.0"/>
  <p:tag name="KSO_WM_BEAUTIFY_FLAG" val="#wm#"/>
  <p:tag name="KSO_WM_UNIT_TYPE" val="l_i"/>
  <p:tag name="KSO_WM_UNIT_INDEX" val="1_16"/>
  <p:tag name="KSO_WM_UNIT_ID" val="diagram20181962_1*l_i*1_16"/>
  <p:tag name="KSO_WM_UNIT_LAYERLEVEL" val="1_1"/>
  <p:tag name="KSO_WM_DIAGRAM_GROUP_CODE" val="l1-1"/>
  <p:tag name="KSO_WM_UNIT_FILL_FORE_SCHEMECOLOR_INDEX" val="7"/>
  <p:tag name="KSO_WM_UNIT_FILL_TYPE" val="1"/>
  <p:tag name="KSO_WM_UNIT_TEXT_FILL_FORE_SCHEMECOLOR_INDEX" val="13"/>
  <p:tag name="KSO_WM_UNIT_TEXT_FILL_TYPE" val="1"/>
</p:tagLst>
</file>

<file path=ppt/tags/tag82.xml><?xml version="1.0" encoding="utf-8"?>
<p:tagLst xmlns:p="http://schemas.openxmlformats.org/presentationml/2006/main">
  <p:tag name="KSO_WM_TEMPLATE_CATEGORY" val="diagram"/>
  <p:tag name="KSO_WM_TEMPLATE_INDEX" val="20181962"/>
  <p:tag name="KSO_WM_TAG_VERSION" val="1.0"/>
  <p:tag name="KSO_WM_BEAUTIFY_FLAG" val="#wm#"/>
  <p:tag name="KSO_WM_UNIT_TYPE" val="l_i"/>
  <p:tag name="KSO_WM_UNIT_INDEX" val="1_17"/>
  <p:tag name="KSO_WM_UNIT_ID" val="diagram20181962_1*l_i*1_17"/>
  <p:tag name="KSO_WM_UNIT_LAYERLEVEL" val="1_1"/>
  <p:tag name="KSO_WM_DIAGRAM_GROUP_CODE" val="l1-1"/>
  <p:tag name="KSO_WM_UNIT_FILL_FORE_SCHEMECOLOR_INDEX" val="7"/>
  <p:tag name="KSO_WM_UNIT_FILL_TYPE" val="1"/>
  <p:tag name="KSO_WM_UNIT_TEXT_FILL_FORE_SCHEMECOLOR_INDEX" val="13"/>
  <p:tag name="KSO_WM_UNIT_TEXT_FILL_TYPE" val="1"/>
</p:tagLst>
</file>

<file path=ppt/tags/tag83.xml><?xml version="1.0" encoding="utf-8"?>
<p:tagLst xmlns:p="http://schemas.openxmlformats.org/presentationml/2006/main">
  <p:tag name="KSO_WM_TEMPLATE_CATEGORY" val="diagram"/>
  <p:tag name="KSO_WM_TEMPLATE_INDEX" val="20181962"/>
  <p:tag name="KSO_WM_TAG_VERSION" val="1.0"/>
  <p:tag name="KSO_WM_BEAUTIFY_FLAG" val="#wm#"/>
  <p:tag name="KSO_WM_UNIT_TYPE" val="l_i"/>
  <p:tag name="KSO_WM_UNIT_INDEX" val="1_18"/>
  <p:tag name="KSO_WM_UNIT_ID" val="diagram20181962_1*l_i*1_18"/>
  <p:tag name="KSO_WM_UNIT_LAYERLEVEL" val="1_1"/>
  <p:tag name="KSO_WM_DIAGRAM_GROUP_CODE" val="l1-1"/>
  <p:tag name="KSO_WM_UNIT_FILL_FORE_SCHEMECOLOR_INDEX" val="7"/>
  <p:tag name="KSO_WM_UNIT_FILL_TYPE" val="1"/>
  <p:tag name="KSO_WM_UNIT_TEXT_FILL_FORE_SCHEMECOLOR_INDEX" val="13"/>
  <p:tag name="KSO_WM_UNIT_TEXT_FILL_TYPE" val="1"/>
</p:tagLst>
</file>

<file path=ppt/tags/tag84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diagram20181962_1*i*34"/>
  <p:tag name="KSO_WM_TEMPLATE_CATEGORY" val="diagram"/>
  <p:tag name="KSO_WM_TEMPLATE_INDEX" val="20181962"/>
  <p:tag name="KSO_WM_UNIT_INDEX" val="34"/>
</p:tagLst>
</file>

<file path=ppt/tags/tag85.xml><?xml version="1.0" encoding="utf-8"?>
<p:tagLst xmlns:p="http://schemas.openxmlformats.org/presentationml/2006/main">
  <p:tag name="KSO_WM_TEMPLATE_CATEGORY" val="diagram"/>
  <p:tag name="KSO_WM_TEMPLATE_INDEX" val="20181962"/>
  <p:tag name="KSO_WM_TAG_VERSION" val="1.0"/>
  <p:tag name="KSO_WM_BEAUTIFY_FLAG" val="#wm#"/>
  <p:tag name="KSO_WM_UNIT_TYPE" val="l_h_i"/>
  <p:tag name="KSO_WM_UNIT_INDEX" val="1_2_1"/>
  <p:tag name="KSO_WM_UNIT_ID" val="diagram20181962_1*l_h_i*1_2_1"/>
  <p:tag name="KSO_WM_UNIT_LAYERLEVEL" val="1_1_1"/>
  <p:tag name="KSO_WM_DIAGRAM_GROUP_CODE" val="l1-1"/>
  <p:tag name="KSO_WM_UNIT_FILL_FORE_SCHEMECOLOR_INDEX" val="7"/>
  <p:tag name="KSO_WM_UNIT_FILL_TYPE" val="1"/>
  <p:tag name="KSO_WM_UNIT_TEXT_FILL_FORE_SCHEMECOLOR_INDEX" val="2"/>
  <p:tag name="KSO_WM_UNIT_TEXT_FILL_TYPE" val="1"/>
</p:tagLst>
</file>

<file path=ppt/tags/tag86.xml><?xml version="1.0" encoding="utf-8"?>
<p:tagLst xmlns:p="http://schemas.openxmlformats.org/presentationml/2006/main">
  <p:tag name="KSO_WM_TEMPLATE_CATEGORY" val="diagram"/>
  <p:tag name="KSO_WM_TEMPLATE_INDEX" val="20181962"/>
  <p:tag name="KSO_WM_TAG_VERSION" val="1.0"/>
  <p:tag name="KSO_WM_BEAUTIFY_FLAG" val="#wm#"/>
  <p:tag name="KSO_WM_UNIT_TYPE" val="l_h_i"/>
  <p:tag name="KSO_WM_UNIT_INDEX" val="1_2_2"/>
  <p:tag name="KSO_WM_UNIT_ID" val="diagram20181962_1*l_h_i*1_2_2"/>
  <p:tag name="KSO_WM_UNIT_LAYERLEVEL" val="1_1_1"/>
  <p:tag name="KSO_WM_DIAGRAM_GROUP_CODE" val="l1-1"/>
  <p:tag name="KSO_WM_UNIT_FILL_FORE_SCHEMECOLOR_INDEX" val="7"/>
  <p:tag name="KSO_WM_UNIT_FILL_TYPE" val="1"/>
  <p:tag name="KSO_WM_UNIT_TEXT_FILL_FORE_SCHEMECOLOR_INDEX" val="2"/>
  <p:tag name="KSO_WM_UNIT_TEXT_FILL_TYPE" val="1"/>
</p:tagLst>
</file>

<file path=ppt/tags/tag87.xml><?xml version="1.0" encoding="utf-8"?>
<p:tagLst xmlns:p="http://schemas.openxmlformats.org/presentationml/2006/main">
  <p:tag name="KSO_WM_TEMPLATE_CATEGORY" val="diagram"/>
  <p:tag name="KSO_WM_TEMPLATE_INDEX" val="20181962"/>
  <p:tag name="KSO_WM_TAG_VERSION" val="1.0"/>
  <p:tag name="KSO_WM_BEAUTIFY_FLAG" val="#wm#"/>
  <p:tag name="KSO_WM_UNIT_TYPE" val="l_h_i"/>
  <p:tag name="KSO_WM_UNIT_INDEX" val="1_2_3"/>
  <p:tag name="KSO_WM_UNIT_ID" val="diagram20181962_1*l_h_i*1_2_3"/>
  <p:tag name="KSO_WM_UNIT_LAYERLEVEL" val="1_1_1"/>
  <p:tag name="KSO_WM_DIAGRAM_GROUP_CODE" val="l1-1"/>
  <p:tag name="KSO_WM_UNIT_FILL_FORE_SCHEMECOLOR_INDEX" val="7"/>
  <p:tag name="KSO_WM_UNIT_FILL_TYPE" val="1"/>
  <p:tag name="KSO_WM_UNIT_TEXT_FILL_FORE_SCHEMECOLOR_INDEX" val="2"/>
  <p:tag name="KSO_WM_UNIT_TEXT_FILL_TYPE" val="1"/>
</p:tagLst>
</file>

<file path=ppt/tags/tag88.xml><?xml version="1.0" encoding="utf-8"?>
<p:tagLst xmlns:p="http://schemas.openxmlformats.org/presentationml/2006/main">
  <p:tag name="KSO_WM_TEMPLATE_CATEGORY" val="diagram"/>
  <p:tag name="KSO_WM_TEMPLATE_INDEX" val="20181962"/>
  <p:tag name="KSO_WM_TAG_VERSION" val="1.0"/>
  <p:tag name="KSO_WM_BEAUTIFY_FLAG" val="#wm#"/>
  <p:tag name="KSO_WM_UNIT_TYPE" val="l_h_i"/>
  <p:tag name="KSO_WM_UNIT_INDEX" val="1_2_4"/>
  <p:tag name="KSO_WM_UNIT_ID" val="diagram20181962_1*l_h_i*1_2_4"/>
  <p:tag name="KSO_WM_UNIT_LAYERLEVEL" val="1_1_1"/>
  <p:tag name="KSO_WM_DIAGRAM_GROUP_CODE" val="l1-1"/>
  <p:tag name="KSO_WM_UNIT_FILL_FORE_SCHEMECOLOR_INDEX" val="5"/>
  <p:tag name="KSO_WM_UNIT_FILL_TYPE" val="1"/>
</p:tagLst>
</file>

<file path=ppt/tags/tag89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diagram20181962_1*i*43"/>
  <p:tag name="KSO_WM_TEMPLATE_CATEGORY" val="diagram"/>
  <p:tag name="KSO_WM_TEMPLATE_INDEX" val="20181962"/>
  <p:tag name="KSO_WM_UNIT_INDEX" val="43"/>
</p:tagLst>
</file>

<file path=ppt/tags/tag9.xml><?xml version="1.0" encoding="utf-8"?>
<p:tagLst xmlns:p="http://schemas.openxmlformats.org/presentationml/2006/main">
  <p:tag name="PA" val="v5.2.4"/>
  <p:tag name="RESOURCELIBID_ANIM" val="557346"/>
  <p:tag name="KSO_WM_UNIT_DIAGRAM_MODELTYPE" val="flashPicture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i"/>
  <p:tag name="KSO_WM_UNIT_INDEX" val="1_2_1"/>
  <p:tag name="KSO_WM_UNIT_ID" val="mixed20199737_1*ζ_h_i*1_2_1"/>
  <p:tag name="KSO_WM_TEMPLATE_CATEGORY" val="mixed"/>
  <p:tag name="KSO_WM_TEMPLATE_INDEX" val="20199737"/>
  <p:tag name="KSO_WM_UNIT_LAYERLEVEL" val="1_1_1"/>
  <p:tag name="KSO_WM_TAG_VERSION" val="1.0"/>
  <p:tag name="KSO_WM_BEAUTIFY_FLAG" val="#wm#"/>
  <p:tag name="KSO_WM_UNIT_FLASH_PICTURE_RATE" val="2"/>
</p:tagLst>
</file>

<file path=ppt/tags/tag90.xml><?xml version="1.0" encoding="utf-8"?>
<p:tagLst xmlns:p="http://schemas.openxmlformats.org/presentationml/2006/main">
  <p:tag name="KSO_WM_TEMPLATE_CATEGORY" val="diagram"/>
  <p:tag name="KSO_WM_TEMPLATE_INDEX" val="20181962"/>
  <p:tag name="KSO_WM_TAG_VERSION" val="1.0"/>
  <p:tag name="KSO_WM_BEAUTIFY_FLAG" val="#wm#"/>
  <p:tag name="KSO_WM_UNIT_TYPE" val="l_h_i"/>
  <p:tag name="KSO_WM_UNIT_INDEX" val="1_1_1"/>
  <p:tag name="KSO_WM_UNIT_ID" val="diagram20181962_1*l_h_i*1_1_1"/>
  <p:tag name="KSO_WM_UNIT_LAYERLEVEL" val="1_1_1"/>
  <p:tag name="KSO_WM_DIAGRAM_GROUP_CODE" val="l1-1"/>
  <p:tag name="KSO_WM_UNIT_FILL_FORE_SCHEMECOLOR_INDEX" val="6"/>
  <p:tag name="KSO_WM_UNIT_FILL_TYPE" val="1"/>
  <p:tag name="KSO_WM_UNIT_TEXT_FILL_FORE_SCHEMECOLOR_INDEX" val="2"/>
  <p:tag name="KSO_WM_UNIT_TEXT_FILL_TYPE" val="1"/>
</p:tagLst>
</file>

<file path=ppt/tags/tag91.xml><?xml version="1.0" encoding="utf-8"?>
<p:tagLst xmlns:p="http://schemas.openxmlformats.org/presentationml/2006/main">
  <p:tag name="KSO_WM_TEMPLATE_CATEGORY" val="diagram"/>
  <p:tag name="KSO_WM_TEMPLATE_INDEX" val="20181962"/>
  <p:tag name="KSO_WM_TAG_VERSION" val="1.0"/>
  <p:tag name="KSO_WM_BEAUTIFY_FLAG" val="#wm#"/>
  <p:tag name="KSO_WM_UNIT_TYPE" val="l_h_i"/>
  <p:tag name="KSO_WM_UNIT_INDEX" val="1_1_2"/>
  <p:tag name="KSO_WM_UNIT_ID" val="diagram20181962_1*l_h_i*1_1_2"/>
  <p:tag name="KSO_WM_UNIT_LAYERLEVEL" val="1_1_1"/>
  <p:tag name="KSO_WM_DIAGRAM_GROUP_CODE" val="l1-1"/>
  <p:tag name="KSO_WM_UNIT_FILL_FORE_SCHEMECOLOR_INDEX" val="6"/>
  <p:tag name="KSO_WM_UNIT_FILL_TYPE" val="1"/>
  <p:tag name="KSO_WM_UNIT_TEXT_FILL_FORE_SCHEMECOLOR_INDEX" val="2"/>
  <p:tag name="KSO_WM_UNIT_TEXT_FILL_TYPE" val="1"/>
</p:tagLst>
</file>

<file path=ppt/tags/tag92.xml><?xml version="1.0" encoding="utf-8"?>
<p:tagLst xmlns:p="http://schemas.openxmlformats.org/presentationml/2006/main">
  <p:tag name="KSO_WM_TEMPLATE_CATEGORY" val="diagram"/>
  <p:tag name="KSO_WM_TEMPLATE_INDEX" val="20181962"/>
  <p:tag name="KSO_WM_TAG_VERSION" val="1.0"/>
  <p:tag name="KSO_WM_BEAUTIFY_FLAG" val="#wm#"/>
  <p:tag name="KSO_WM_UNIT_TYPE" val="l_h_i"/>
  <p:tag name="KSO_WM_UNIT_INDEX" val="1_1_3"/>
  <p:tag name="KSO_WM_UNIT_ID" val="diagram20181962_1*l_h_i*1_1_3"/>
  <p:tag name="KSO_WM_UNIT_LAYERLEVEL" val="1_1_1"/>
  <p:tag name="KSO_WM_DIAGRAM_GROUP_CODE" val="l1-1"/>
  <p:tag name="KSO_WM_UNIT_FILL_FORE_SCHEMECOLOR_INDEX" val="6"/>
  <p:tag name="KSO_WM_UNIT_FILL_TYPE" val="1"/>
  <p:tag name="KSO_WM_UNIT_TEXT_FILL_FORE_SCHEMECOLOR_INDEX" val="2"/>
  <p:tag name="KSO_WM_UNIT_TEXT_FILL_TYPE" val="1"/>
</p:tagLst>
</file>

<file path=ppt/tags/tag93.xml><?xml version="1.0" encoding="utf-8"?>
<p:tagLst xmlns:p="http://schemas.openxmlformats.org/presentationml/2006/main">
  <p:tag name="KSO_WM_TEMPLATE_CATEGORY" val="diagram"/>
  <p:tag name="KSO_WM_TEMPLATE_INDEX" val="20181962"/>
  <p:tag name="KSO_WM_TAG_VERSION" val="1.0"/>
  <p:tag name="KSO_WM_BEAUTIFY_FLAG" val="#wm#"/>
  <p:tag name="KSO_WM_UNIT_TYPE" val="l_h_i"/>
  <p:tag name="KSO_WM_UNIT_INDEX" val="1_1_4"/>
  <p:tag name="KSO_WM_UNIT_ID" val="diagram20181962_1*l_h_i*1_1_4"/>
  <p:tag name="KSO_WM_UNIT_LAYERLEVEL" val="1_1_1"/>
  <p:tag name="KSO_WM_DIAGRAM_GROUP_CODE" val="l1-1"/>
  <p:tag name="KSO_WM_UNIT_FILL_FORE_SCHEMECOLOR_INDEX" val="5"/>
  <p:tag name="KSO_WM_UNIT_FILL_TYPE" val="1"/>
</p:tagLst>
</file>

<file path=ppt/tags/tag94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diagram20181962_1*i*52"/>
  <p:tag name="KSO_WM_TEMPLATE_CATEGORY" val="diagram"/>
  <p:tag name="KSO_WM_TEMPLATE_INDEX" val="20181962"/>
  <p:tag name="KSO_WM_UNIT_INDEX" val="52"/>
</p:tagLst>
</file>

<file path=ppt/tags/tag95.xml><?xml version="1.0" encoding="utf-8"?>
<p:tagLst xmlns:p="http://schemas.openxmlformats.org/presentationml/2006/main">
  <p:tag name="KSO_WM_TEMPLATE_CATEGORY" val="diagram"/>
  <p:tag name="KSO_WM_TEMPLATE_INDEX" val="20181962"/>
  <p:tag name="KSO_WM_TAG_VERSION" val="1.0"/>
  <p:tag name="KSO_WM_BEAUTIFY_FLAG" val="#wm#"/>
  <p:tag name="KSO_WM_UNIT_TYPE" val="l_h_f"/>
  <p:tag name="KSO_WM_UNIT_INDEX" val="1_3_1"/>
  <p:tag name="KSO_WM_UNIT_ID" val="diagram20181962_1*l_h_f*1_3_1"/>
  <p:tag name="KSO_WM_UNIT_LAYERLEVEL" val="1_1_1"/>
  <p:tag name="KSO_WM_UNIT_VALUE" val="10"/>
  <p:tag name="KSO_WM_UNIT_HIGHLIGHT" val="0"/>
  <p:tag name="KSO_WM_UNIT_COMPATIBLE" val="0"/>
  <p:tag name="KSO_WM_UNIT_CLEAR" val="0"/>
  <p:tag name="KSO_WM_DIAGRAM_GROUP_CODE" val="l1-1"/>
  <p:tag name="KSO_WM_UNIT_PRESET_TEXT" val="2018&#13;目标"/>
  <p:tag name="KSO_WM_UNIT_FILL_FORE_SCHEMECOLOR_INDEX" val="6"/>
  <p:tag name="KSO_WM_UNIT_FILL_TYPE" val="1"/>
  <p:tag name="KSO_WM_UNIT_LINE_FORE_SCHEMECOLOR_INDEX" val="15"/>
  <p:tag name="KSO_WM_UNIT_LINE_FILL_TYPE" val="2"/>
  <p:tag name="KSO_WM_UNIT_TEXT_FILL_FORE_SCHEMECOLOR_INDEX" val="2"/>
  <p:tag name="KSO_WM_UNIT_TEXT_FILL_TYPE" val="1"/>
</p:tagLst>
</file>

<file path=ppt/tags/tag96.xml><?xml version="1.0" encoding="utf-8"?>
<p:tagLst xmlns:p="http://schemas.openxmlformats.org/presentationml/2006/main">
  <p:tag name="KSO_WM_TEMPLATE_CATEGORY" val="diagram"/>
  <p:tag name="KSO_WM_TEMPLATE_INDEX" val="20181962"/>
  <p:tag name="KSO_WM_TAG_VERSION" val="1.0"/>
  <p:tag name="KSO_WM_BEAUTIFY_FLAG" val="#wm#"/>
  <p:tag name="KSO_WM_UNIT_TYPE" val="l_h_i"/>
  <p:tag name="KSO_WM_UNIT_INDEX" val="1_3_2"/>
  <p:tag name="KSO_WM_UNIT_ID" val="diagram20181962_1*l_h_i*1_3_2"/>
  <p:tag name="KSO_WM_UNIT_LAYERLEVEL" val="1_1_1"/>
  <p:tag name="KSO_WM_DIAGRAM_GROUP_CODE" val="l1-1"/>
  <p:tag name="KSO_WM_UNIT_LINE_FORE_SCHEMECOLOR_INDEX" val="6"/>
  <p:tag name="KSO_WM_UNIT_LINE_FILL_TYPE" val="2"/>
</p:tagLst>
</file>

<file path=ppt/tags/tag97.xml><?xml version="1.0" encoding="utf-8"?>
<p:tagLst xmlns:p="http://schemas.openxmlformats.org/presentationml/2006/main">
  <p:tag name="KSO_WM_TEMPLATE_CATEGORY" val="diagram"/>
  <p:tag name="KSO_WM_TEMPLATE_INDEX" val="20181962"/>
  <p:tag name="KSO_WM_TAG_VERSION" val="1.0"/>
  <p:tag name="KSO_WM_BEAUTIFY_FLAG" val="#wm#"/>
  <p:tag name="KSO_WM_UNIT_TYPE" val="l_i"/>
  <p:tag name="KSO_WM_UNIT_INDEX" val="1_28"/>
  <p:tag name="KSO_WM_UNIT_ID" val="diagram20181962_1*l_i*1_28"/>
  <p:tag name="KSO_WM_UNIT_LAYERLEVEL" val="1_1"/>
  <p:tag name="KSO_WM_DIAGRAM_GROUP_CODE" val="l1-1"/>
  <p:tag name="KSO_WM_UNIT_FILL_FORE_SCHEMECOLOR_INDEX" val="5"/>
  <p:tag name="KSO_WM_UNIT_FILL_TYPE" val="1"/>
  <p:tag name="KSO_WM_UNIT_TEXT_FILL_FORE_SCHEMECOLOR_INDEX" val="2"/>
  <p:tag name="KSO_WM_UNIT_TEXT_FILL_TYPE" val="1"/>
</p:tagLst>
</file>

<file path=ppt/tags/tag98.xml><?xml version="1.0" encoding="utf-8"?>
<p:tagLst xmlns:p="http://schemas.openxmlformats.org/presentationml/2006/main">
  <p:tag name="KSO_WM_TEMPLATE_CATEGORY" val="diagram"/>
  <p:tag name="KSO_WM_TEMPLATE_INDEX" val="20181962"/>
  <p:tag name="KSO_WM_TAG_VERSION" val="1.0"/>
  <p:tag name="KSO_WM_BEAUTIFY_FLAG" val="#wm#"/>
  <p:tag name="KSO_WM_UNIT_TYPE" val="l_h_f"/>
  <p:tag name="KSO_WM_UNIT_INDEX" val="1_2_1"/>
  <p:tag name="KSO_WM_UNIT_ID" val="diagram20181962_1*l_h_f*1_2_1"/>
  <p:tag name="KSO_WM_UNIT_LAYERLEVEL" val="1_1_1"/>
  <p:tag name="KSO_WM_UNIT_VALUE" val="12"/>
  <p:tag name="KSO_WM_UNIT_HIGHLIGHT" val="0"/>
  <p:tag name="KSO_WM_UNIT_COMPATIBLE" val="0"/>
  <p:tag name="KSO_WM_UNIT_CLEAR" val="0"/>
  <p:tag name="KSO_WM_DIAGRAM_GROUP_CODE" val="l1-1"/>
  <p:tag name="KSO_WM_UNIT_PRESET_TEXT" val="请在这里输入您的内容文字"/>
  <p:tag name="KSO_WM_UNIT_TEXT_FILL_FORE_SCHEMECOLOR_INDEX" val="2"/>
  <p:tag name="KSO_WM_UNIT_TEXT_FILL_TYPE" val="1"/>
</p:tagLst>
</file>

<file path=ppt/tags/tag99.xml><?xml version="1.0" encoding="utf-8"?>
<p:tagLst xmlns:p="http://schemas.openxmlformats.org/presentationml/2006/main">
  <p:tag name="KSO_WM_TEMPLATE_CATEGORY" val="diagram"/>
  <p:tag name="KSO_WM_TEMPLATE_INDEX" val="20181962"/>
  <p:tag name="KSO_WM_TAG_VERSION" val="1.0"/>
  <p:tag name="KSO_WM_BEAUTIFY_FLAG" val="#wm#"/>
  <p:tag name="KSO_WM_UNIT_TYPE" val="l_h_f"/>
  <p:tag name="KSO_WM_UNIT_INDEX" val="1_1_1"/>
  <p:tag name="KSO_WM_UNIT_ID" val="diagram20181962_1*l_h_f*1_1_1"/>
  <p:tag name="KSO_WM_UNIT_LAYERLEVEL" val="1_1_1"/>
  <p:tag name="KSO_WM_UNIT_VALUE" val="12"/>
  <p:tag name="KSO_WM_UNIT_HIGHLIGHT" val="0"/>
  <p:tag name="KSO_WM_UNIT_COMPATIBLE" val="0"/>
  <p:tag name="KSO_WM_UNIT_CLEAR" val="0"/>
  <p:tag name="KSO_WM_DIAGRAM_GROUP_CODE" val="l1-1"/>
  <p:tag name="KSO_WM_UNIT_PRESET_TEXT" val="请在这里输入您的内容文字"/>
  <p:tag name="KSO_WM_UNIT_TEXT_FILL_FORE_SCHEMECOLOR_INDEX" val="2"/>
  <p:tag name="KSO_WM_UNIT_TEXT_FILL_TYPE" val="1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主题​​">
  <a:themeElements>
    <a:clrScheme name="自定义 1014">
      <a:dk1>
        <a:srgbClr val="3F3F3F"/>
      </a:dk1>
      <a:lt1>
        <a:srgbClr val="FFFFFF"/>
      </a:lt1>
      <a:dk2>
        <a:srgbClr val="778495"/>
      </a:dk2>
      <a:lt2>
        <a:srgbClr val="F0F0F0"/>
      </a:lt2>
      <a:accent1>
        <a:srgbClr val="3F3F3F"/>
      </a:accent1>
      <a:accent2>
        <a:srgbClr val="D8D8D8"/>
      </a:accent2>
      <a:accent3>
        <a:srgbClr val="7B7B7B"/>
      </a:accent3>
      <a:accent4>
        <a:srgbClr val="A5A5A5"/>
      </a:accent4>
      <a:accent5>
        <a:srgbClr val="7F7F7F"/>
      </a:accent5>
      <a:accent6>
        <a:srgbClr val="595959"/>
      </a:accent6>
      <a:hlink>
        <a:srgbClr val="424242"/>
      </a:hlink>
      <a:folHlink>
        <a:srgbClr val="BFBFBF"/>
      </a:folHlink>
    </a:clrScheme>
    <a:fontScheme name="Temp">
      <a:majorFont>
        <a:latin typeface="迷你简卡通"/>
        <a:ea typeface="迷你简卡通"/>
        <a:cs typeface=""/>
      </a:majorFont>
      <a:minorFont>
        <a:latin typeface="迷你简卡通"/>
        <a:ea typeface="迷你简卡通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item1.xml><?xml version="1.0" encoding="utf-8"?>
<s:customData xmlns="http://www.wps.cn/officeDocument/2013/wpsCustomData" xmlns:s="http://www.wps.cn/officeDocument/2013/wpsCustomData">
  <extobjs>
    <extobj name="C9F754DE-2CAD-44b6-B708-469DEB6407EB-1">
      <extobjdata type="C9F754DE-2CAD-44b6-B708-469DEB6407EB" data="ewoJIkZpbGVJZCIgOiAiMjU2NTE3OTA2NDEwIiwKCSJHcm91cElkIiA6ICIxODQ2NjIwMzYwIiwKCSJJbWFnZSIgOiAiaVZCT1J3MEtHZ29BQUFBTlNVaEVVZ0FBQXJNQUFBR3RDQVlBQUFBRjAveHRBQUFBQ1hCSVdYTUFBQXNUQUFBTEV3RUFtcHdZQUFBZ0FFbEVRVlI0bk96ZGQzelY1ZDMvOGRmM25KTnprcE1kSUlPOXQyd1FaQ29JQWc3Y1NsdDNpOTYyZW10dGUzZmNkdjNhdTdiVzJ0WlZiYkYxMW9VREFVV2x5SkFOc2lFQndnaVFrRUQyT1BQNysrT1FRMElHbVNRbmVUOGZqenc0NXp1dmc4RzhjMzJ2NjNNWnBtbWFpSWlJaUlpRUlFdExOMEJFUkVSRXBLRVVaa1ZFUkVRa1pDbk1pb2lJaUVqSVVwZ1ZFUkVSa1pDbE1Dc2lJaUlpSVV0aFZrUkVSRVJDbHNLc2lJaUlpSVFzaFZrUkVSRVJDVmtLc3lJaUlpSVNzaFJtUlVSRVJDUmtLY3lLaUlpSVNNaFNtQlVSRVJHUmtLVXdLeUlpSWlJaFMyRldSRVJFUkVLV3dxeUlpSWlJaEN5RldSRVJFUkVKV1FxeklpSWlJaEt5RkdaRlJFUkVKR1FweklxSWlJaEl5RktZRlJFUkVaR1FwVEFySWlJaUlpRkxZVlpFUkVSRVFwYkNySWlJaUlpRUxJVlpFUkVSRVFsWkNyTWlJaUlpRXJJVVprVkVSRVFrWkNuTWlvaUlpRWpJVXBnVkVSRVJrWkNsTUNzaUlpSWlJVXRoVmtSRVJFUkNsc0tzaUlpSWlJUXNoVmtSRVJFUkNWa0tzeUlpSWlJU3NoUm1SVVJFUkNSa0tjeUtpSWlJU01oU21CVVJFUkdSa0tVd0t5SWlJaUloUzJGV1JFUkVSRUtXd3F5SWlJaUloQ3lGV1JFUkVSRUpXUXF6SWlJaUloS3lGR1pGUkVSRUpHUXB6SXFJaUloSXlMSzFkQU5FUkVRa3RKbW1XZWxMbXBkaEdKVysyanVGV1JFUkVXa1EwelF4L1Y3OFpTY3dmUGtZcGdzTENyUE54Y1RBangydkVZM2Zsb2pWWnNkbXM3WDdVR3VZK2hWS1JFUkU2c2swVFV4UFBwU2xZNWllbG01T3UrTXpyWlNSZ3RVUmo5MXV4Mkt4dE50QXF6QXJJaUlpOWVaMzUyR1VwclowTTlxOUFtOEtZUkVkY0RnY1dLM1dsbTVPaTlBRU1CRVJFYWtYdjg4RFpla3QzUXdCbkpZc1NrdUtjTHZkK1AzK2xtNU9pMUNZRlJFUmtUb3pUUlBUZFZKREMxb0ptOFdQMVplTnkrWEM1L08xeXdsNENyTWlJaUpTWjZacGdqZXZwWnNoRllUYnluQzVYSGc4SG9WWkVSRVJrZHFZcG9saHVscTZHVkpCbU5XUDIrMVd6NnlJaUlqSWhaaW1pYUh5VzYyS3hURHgrWHo0L1g2RldSRVJFUkVKUGUxNXdRcUZXUkVSRVpFUXB6QXJJaUlpSWhLQ0ZHWkZSRVJFSkdRcHpJcUlpSWhJeUZLWUZSRVJrWXZ1d09FczlxWWRyM0cveCt2am8wKzNjRHd6dDBIWDM1dDJuTjM3TTJqTU1OSjFtOVA0Nno4K3JkZFkxUCtzM2NQbnEzYzEvS1pTYjdhV2JvQ0lpSWkwUDE5K3RZZlVRNW44Nm9jMzRiQ0hWZG52OWZoWXRtSTduWlBqNlpJY1g2OXJMLzl5Sis4djNVUkVoSjJmUFR5UGhQaW9Xbzh2TFhOVFhiV3hqZ25SN0VrOXp0cU5xWXdlMXF2YWN5TWk3SlhlNStZVjg5bXFuVGpzTmlaZk9oQ0FCMzYwc0U3dGZ2NkplK3AwbkZTbU1Dc2lJaUlYM2J6WlkvbjVIOTVsL1pZRFRKMHdxTW11dTJQUFVUNVl0cGtaazRkeTRIQVd6N3k4bkVjWHpDRXFNcnpHYzM3NDZ6ZnhlbjAxN245OTBWcGVYN1MyMm4zbkI5RHI1NHdoS3llZk45OWZSMlNFZzFGblEvQ05WNDlqNk1CdTFWNWo1NTZqTEZxNjZVSWZUV3FnTUNzaUlpSVhUVzUrTVM2M0Y0RDc1bDlPY2xJY21kbjVKSGVLYmZTMXQrMDh6TUkzVnpKcDNBQnV2SG9jK1lVbFBQbmNFcDc2MnpLK2QrOU00bU1qcXozdnI3KzVFNEMzUDFyUGx1M3AzSC9uZEhwMVQ2eHlYR1oyUGsvL2JSbDllaVh4N1c5Y1h1MjFETVBncmx1bjhPVHpTN0Rack1IdGNUSE9Hai9qMFJobmZUK3FWS0F3S3lJaUloZk5HNHUrWXRlK1kxVzJOL1lSKzZyMSszanJ3M1ZNR1QrSVc2NjlGSURZYUNlUGZHYzJUNy8wQ2IvN3kwZmNPMzhhL2Z1a1ZEcXZ0TlFkZkgzbDFFczRrcEhEeS85ZXhZKytldzBXd3dqdUszTjVlT3FGSlRnakhGdzNhM1NsODhMRHd6QXFIQnNSYnVlbkQxK0h4YUtwU1JlRHdxeUlpSWhjTkEvZWZXWHd0V25DSDU3N0dLdkZ3Ty8zczJIcndlQSt0eWZRZTV0MktCT1BwL0lRZ0FsaitnVmZsNVY1ZUgzUkdyYnNTT2ZhV2FPNTZ2TGhsWTVOaUkvaVI5KzlocGRlVzhIVEx5MWp5dmhCWEROekZKRk9Cd0NQL3VLMWF0djUyQzlmcjNaN1lWRVpQLy9EdTVXMi9meXhHNnYwdWlySVhqd0tzeUlpSXRJaTFtemNSL3JSVTN6Ly9ybDR2RDVlZVdkMWxXTldyZC9IcXZYN0ttMHJEN05iZDZUejNwSk51TndlYnJyNlVnWVA2RXBtZG42MTk3cjF1Z2w4dVc0dmF6ZWxzbkhiUVM2Zk9KZ3BFd1lHZTRUOWZuKzkyMTh4c1A3N2czVjh1VzV2OEwwbWMxMDhDck1pSWlKdFdIWUpuQ3ltVVNXcUt2SERzSWpHWHlielZCN3ZMdDdJK05IOTZOc3JDYWdjQUV0TDNUejZpOWU0ZC80MHhnenZYZVg4OTVaczVQTlZ1eGc2c0J2emI3aU1uL3oyTFZpOG9kWjdEaDNZamNjZnZaNUZTemV4OUl1dmNYdTgzRGgzSEFBUC92aWY5ZjRNRmRzN1o4WUlwazBjeks1OXgzanY0NDMxdnBZMG5NS3NpSWhJRzdUdEZMendOUnpNYTlyclJscmhneG1OdTBaUmNSa3YvT3NMM0I0djgyYVBwcmpFRlh6c1gxZXpwZzJqZDQ5RVJnN3RDZFN2SjNUQnQ2YVRjZklNS1lseGxiWlhOMXlnT3BuWitmenl5ZmNxYll1SmlpQW1Lb0tNRTZlclBlY2ZiNnprSDIrc3JITWJwZTRVWmtWRVJOb1Fud25QZncwZnBNR1FqbkQzSmRBckZpS2I2aWQrL1ovR1YxSmM0dUtaaGN2Snlna01CMWkrY2llcEIwL3l5SUxaT0NQcUhtaWpJc09EUWJZaHVxWWtWTm4yNjZjV05maDZGNkxTWE0xSFlWWkVSS1FOZVhNdkxENEFENDJDYS9wQWhVbjJUY0xyQllvYmZ2NXovL3lNekZQNVRCelhuN1ViVTVsMStUQTJiei9Fc3k5L3hzUGZ2Z3A3V04yaVNma3doTVo0NmhmZnJMVG93ZjgrZWtPRGUyWnI4NytQWEU5OFhDVGhEbnUxL3oxaUx4M0FrQUZkNjN3OXFVeGhWa1JFcEkwNGtBdXY3b1p2RElacis3WjBhNnJYcjFjeXQxdzduaE9adWF6ZG1FcE1WQVIzM1RxRll5Zk9FRmFoTHV1RmhJZUg4ZlBIYnF5eS9mMmxtOWliZXB3RmQweW5RMEwwQmE5UlVYMENhbDJjeWlsZ3hacmQzRFp2QWtYRlpmem16eDh3ZDhZSVJnN3RpV25Db3FXQnNiVTN6aDFIUkxMOUFsZVRtaWpNaW9pSXRCRnY3NGU0Y0pqZmRBdHFOYmw1czhjQWNDSXpON2h0VUw4dURPclhwVjdYTVF5alNpL3FsaDNwN054N2xMdHZteHJzNlN3cGRmSE9SeHU0ZHRabzR1T3FYelRCUERzNzd2RkhyOGZuTTRtUGl5UWlQSXpQVnUwaU15dVArVGRPeEdvNTE2V2FsWjNQcjU1Nkg3L2ZYMk1KcnE5M0hlR1ZkMVl6cUg4WHZGNGZMNzY2Z3RPNWhjRTJHd1k0N0RhV2ZQNDFrVTVIbFpKaVVuY3FnaVlpSXRKR2JNbUNnUWxnYTRjLzNZOWs1UERLMjZ1Wk8yTVVZMGYwQ1c3MytVeU9ITS9oOTg4dDVtUlcxZGx3ZnIvSnIvLzBQbzg5TUpma3hEaCs4K2NQMkp0MkhJdkZRa3BTSEZ0MnBMUHd6WldZWnFBVTE5cE5xZVRtbDNESHpaTjU4dm1sVldyZ0ZwZTRBSGp4dFJWTW56eUVlMjZieXN0dnJTTDlXRGIzM3pHRGxLVDQ0TEZYWHptS2lXUDc4K0VuVy9ocVUyb3ovYzIwZmUzdzIxMUVSS1J0eW5kQjk1aVdic1hGbDNIaURNOHNYTTc0MFgyWk8yTUVFQ2hGNW5KN01UR1pmOE5FUEI0ZmYzeGhDVWVQVjY0MnNHUFBVUXFMeXVqWnJWT2xWYndBaGczcXpnTjN6Y0JoRDhOM3RnN3Q1NnQyc1hIYlFZWU43czZadkNMKytmYXFTdWZzVFQxT3VDT01CKzZjd1p6cEkzanR2YlY4dmVzSTk5dytsUUhuclQ0R01QK0dpUXp1MzRYWEYzM0YzclRqVGZuWDBtNW9tSUdJaUVnYkVoYWkzVlRyTnFkVmVsL2JDbUQ5ZWlmVDhleDQySFdiMDNqai9hL3dlbjNzUDNpU24vejJMVXBkYmx3dWIzRDRRRG5ETUhqNnBXVThmTjlWOU9qYUVZRFBWdTNrMGxGOXNGb0RmM0dSVGdmYmR4K2hjMUk4RnF1RitMZ29ycnBpT0tmUEZMSnJYd2FuY2dxWWQ5VVlJcDBPdm5ualJQNzE5bXB5emhRRzJ6UC9ob21jemkyaVo3ZU9MSHp6UzdidVRPZXVXNmZVV0huQllqRzRiLzdsUFBITVlsNThiUVYvK3VXM0d2Y1gyUTRweklxSWlFaUxxMjcxTDZoK0JiQjc1MDhMaHNkZVBSSkpUb3lsWjlkT1JFZEhFQm5oSU5KcEo5SVpUcVRUUVVTNEhhZlRqalBjUVdGeEtVOCt0NFFQUDluQ1EvZk5BZ0wxYWpzbm4zdjBmK3QxNDFtMGRCTy8vdFA3VmRvUzZYUnd4YVFoakJqYUF3Z3N3dkRySDk1Y2FTSlpUSFFFTWRHQlZTVjZkZS9Fc01IZEdUdWk2cUlQRlVWRTJIbmdyaGxzMkhhdzF1T2tlb1o1L3E4dElpSWlFcEptdkExM0RBbDhOUmV2MTR1MWVHdWpyM01tcjRoangwOHpmRWlQSm1oVjNXV2ZMaVEySnFMT0pjQkNSZnJwanNUSHh4TWRIWTNOMXJZKzI0VzByMDhySWlJaXJVSkNYQlFKY1ZFWC9iNmRPdFJlcmt0Q1Q0aU9yQkVSRVJFUlVaZ1ZFUkVSa1JDbU1Dc2lJaUlpSVV0aFZrUkVST3JGeExqd1FYTFIrRTBEd3pDcTFNbHRMeFJtUlVSRXBGNzgyRnU2Q1ZLQjI2c3dLeUlpSWxJbmhtSGdNMVFSb0RVcExMVml0VnF4V0N6dE10QXF6SXFJaUVpZEdZYUIzNWFJejdTMmRGT0VRSzlzUVprVHU5Mk8xV3BWbUJVUkVSR3BqV0VZMk1JY2xKSFMwazBSSURNdkhMc2pBb2ZEUVZoWW1NS3NpSWlJU0cwTXc4QnF0V0oxeEZQZ1RjSHJWNVJvQ1c0dkhNMkp3RytKd3VsMDRuQTQybTNQckZZQUV4RVJrWHF4V0N6WTdYWk1zd01GSlE2czdtekNiV1dFV2YxWURMT2xtOWRtK1UwRHQ5ZWdzTlFhR0ZyZ2lDRGE2Y1RwREF3enNGamE1eThXQ3JNaUlpSlNieGFMQllmRGdXRVl1RngyOGwwdTNDVnVmRDRmcG1saW1ncTFUYTI4WW9IVmFpVTZ4bzdENGNEaGNMVHJJQXNLc3lJaUl0SUFobUVFQTYzVmFzVnV0K1B6K1lKaFZwcEhjSmlIMVlyTlpzTm1zN1hyc2x5Z01Dc2lJaUlOVkI2aXdzTENzTmxzNnBHOVNNci8zdHQ3aUMybk1Dc2lJaUtOb2xBbExhbjlEckFRRVJFUmtaQ25ubGtSa1Zhcy9MR3RIdCsyZm5yMEs5SXlGR1pGUkZvaDB6UXgvVjc4WlNjd2ZQa1lwZ3NMQ3JPdGtZbUJIenRlSXhxL0xSR3J6YTVKT1NJWGtjS3NpRWdyWTVvbXBpY2Z5dEt4bXA2V2JvNWNnSUdKRlJkVzA0WFBuVXVaT3dXZkl6NVlMa21CVnFSNWFjeXNpRWdyWTNyeU1VcFRNUlJrUTQ3VjhCRnBaT0F1eWNIbGN1SDMrMXU2U1NKdG5zS3NpRWdyNHZkNW9DeTlwWnNoamVTMFpGRmFVb1RiN1ZhZ0ZXbG1HbVlnSXRKS21LYUo2VHFKUlQyeUljOW04V04xWitOeXRZL3hzNXFvR0pyYXlxUkZoVmtSa1ZiQ05FM3c1clYwTTZTSmhOdkt5SGU1c052dFdLM1drQTRMTmRGRXhkRFUxaVl0S3N5S2lMUVNwbWxpbUs2V2JvWTBrVENySDNlSnU4MHU3NnFKaXFHcnJVMWExSmhaRVpGV3dqUk5EUFZxdFJrV3c4VG44K0gzKzl0bW1OVkV4VGFoTFV4YVZKZ1ZFUkZwSm0xMURLa21Lclk5b1R4cFVXRldSRVNrbWJURk1GcytVVkU5c20yTHplTEg2c3ZHNVhLRjNOQVloVmtSRVJHcE0wMVViTHZDYldXNFhDNDhIby9DcklpSWlMUk5tcWpZZG9WWi9iamRvVGRwVVdGV1JFUkU2a3dURmR1dVVKMjBxREFySWlJaUlrQm9qdk5XbUJVUkVSRVJRR0ZXUkVSRVJPU2lVcGdWRVJFUmtaQ2xNQ3NpSWlJU1l2eCtQMFhGWlpnbWxMazhlTHkrbG01U2kxR1lGUkVSa1l2dXdPRXM5cVlkcjNHL3grdmpvMCszY0R3enQwSFgzNXQybk4zN00yanM4TThUbWJuOCthVlB5QzhvcWRkNVN6N2Z4c2VmYlczY3pXdHhKQ09ISC96cURVckxYQ3hldnBYZlA3dVlNM2xGelhhLzFzelcwZzBRRVpIbWNmVDRhYnAzNlhEQjQvYWxuU0EySm9LVXBQZ0czNnU0eEVWaGNSbU9NQnZ4Y1pIMVB0ODB3VEJxM2w5YTZzYmo4eEVURlZIbmEyYmw1Tk1oUGhxYnRmcCtteFZyZHRPdGN3ZjY5VTZ1YjNPbENYejUxUjVTRDJYeXF4L2VoTU1lVm1XLzErTmoyWXJ0ZEU2T3AwdHkvYjQzbDMrNWsvZVhiaUlpd3M3UEhwNUhRbnhVcmNmN2ZIN3lhZ2lybWRuNTdEdHdnbE01QlhoOTFTL3ptaEFYaVZIaEc5amo4ZkhGNnQyTUd0YVQ3Tk9GNU9ZVlVWTHFwclRNVFZGSkdTVWxMb3FLWFJRV2xWSllYRVorUVFsMmV4aVBQM3A5blQranpXWUZ3T3Z6TTIvMkdGNTVlelVuTXZOSWlLdjlzN1pGQ3JNaUltM1Fpalc3ZVdmeEJyNTd6MHlHRE9oYTY3Ri8vdnNuakJ2Wmg3dHZtOXFnZTVXVmVmakRzeCtUbFpQUGhESDl1T1BteWZXK3h0L2YrQTlGUldWODk1NlpoSVZaSzEvZjVlSHhQN3lMWWNEdmZubzdGa3N0cWJlQzUvLzVPWDE2SnZHdG15WlZ1LytkeFJ1NFl0SVFoZGtXTW0vMldINytoM2RaditVQVV5Y01hckxyN3RoemxBK1diV2JHNUtFY09KekZNeTh2NTlFRmM0aUtESy94bkt6c2ZINzlwL2RydmU1VGYxdGE4NzVmZkpPSUNIdncvZWJ0aHlndGMzUDVaWU5aK2RVZVZxelpEWURGWWlFaVBJemlFaGNKOFZGMFNZNG5xVk1zZlhzbEV4dGQrUmUxQjM2MHNDNGZseC85K3MxSzl3WDQ2Y1B6Nk5vNW9VN250d1VLc3lJaWJkQzRrWDFZL05sVzNsMjhnVUg5T21PeE5NK29Nci9mejB1dnJ5QXJKNThlWFR1eWJuTWFnL3QzWWN6dzNuVytodGZyWS9lK1k2UWt4VmNKc2dCTFB0dEdTYWtMd3pENHo5bzlUSjg4NUlMWFBKVlRRRloyUG5ObmpPQkFlaForcy9vZXRkejhZbElQbmF4MlgvL2VLWFgrREZKM3VmbkZ1TnhlQU82YmZ6bkpTWEZrWnVlVDNDbTIwZGZldHZNd0M5OWN5YVJ4QTdqeDZuSGtGNWJ3NUhOTGVPcHZ5L2pldlRPSmo2MytxVUhuNUhpZWYrS2VhdmNkT0p6Rkg1OWZ3cTkrZUJPZE9zUmNzQTJtYWJKODVRNkdEdXhHbDVRRTVzNFl3Y3lwbHhBZWJzZGhEOFN1QjM2MGtFbGorek43K29oYXIvWHd0NitxOFo2bHBXNSs4K2NQdVAvT0dYUk5xUnhjWTJPY0YyeG5XNkl3S3lMU0JrVkZoak45MGhBMmIwL25kRzVSblg0STE1ZmZiL0x5djFleEovVTQxODRhelpWVGh2TGs4MHY0MTF1ckNIZllHVHF3OWg3aGN2c1Buc1RsOWpKMlJOVUFuSmFleVlxMXU1a3g1UktzRm9NUFA5bk13TDRwZEVtcHZkZHArKzRqV0N3R2cvdDM1YWYvOTFZd1BKMXYyODdEYk50NXVOcDlOWVViYVp3M0ZuM0ZybjNIcW14djdOLzNxdlg3ZU92RGRVd1pQNGhicnIwVWdOaG9KNDk4WnpaUHYvUUp2L3ZMUjl3N2Z4cjkrMVQvUzhxK3RCUDgrZStmMUhqOXgzLy9iclhiLy9lUjYrbGNZUmpFbGgzcFpHYm5jOFBjY1FBNEl4eFE5OUV4bGNURk9JbUtkRlM3THo3V2ljVml3VENnUTN4VVlCS1l4MGQwVk0wOTBHMlZ3cXlJU0J1U2xaMVBZWEVaQUgxN0pqT2dUMmZ5QzB2Skx5eWxiOCtrSnJ1UDErdmo1YmRXc1hWSE90TW5EMkgyRmNNQitLKzdydVFQejMzTUM2OTh6aDAzVDJiY3lENFh2TmFHclFld1dTMVZqczNOSytZZnI2OGtzV01zVjE4NUVnUDRldmNSbnYvWDUvemd2NjZ1dGZmcHE4MXA5TzJWVEtUVHdjOGV1YjdhSXZDUC8vNWRKb3pwRjJ5N1hCd1AzbjFsOExWcHdoK2UreGlyeGNEdjk3Tmg2OEhnUHJjbjhBdEkycUZNUEo3S00vVW5qT2tYZkYxVzV1SDFSV3ZZc2lPZGEyZU41cXJMSy8vM1RJaVA0a2ZmdllhWFhsdkIweTh0WThyNFFWd3pjeFNSenNvaHNVK3ZKUDdmLzl4U3BiMUhNbko0NmJVVlBMcGdUclZqYitNcWZCOTZQRDdlWDdvWkFJZWo0UkdyL052MVRGNHh2L3pqb21xUGVmaStxK2dRSDhtcDdBSVlGQWp6SzliczVqZi9jd3ZXR3NhSnQxVUtzeUlpVGNnRWZIN3dtV2UvL09BM0s3LzNtV2UzK1N0djgvbGdTUFdkTUhYMjhXZGIyYnc5dmRwOVRkWFRXRkJVeW91dnJ1RGc0U3htWHpHY2EyZU5EdTZMaVk3Z2tRV3plZnJGWmJ6ODd5ODVrcEhEOWJQSEJDZXJuSyswMU0zWHU0NHdiSEQzU21NYUM0cEsrY3ZmUDhIajlmSG9uVE1JTzN2Ky9YZk00UGZQTHVaUEx5N2pvWHRuVlJzdURoMDVSZWFwUEM2Zk9CaUFqZ25STlg2V2lIQjdzL1JhUzkyczJiaVA5S09uK1A3OWMvRjRmYnp5enVvcXg2eGF2NDlWNi9kVjJsWWVacmZ1U09lOUpadHd1VDNjZFBXbERCN1FsY3pzL0dydmRldDFFL2h5M1Y3V2JrcGw0N2FEWEQ1eE1GTW1EQ1EyMnNucDNJWlhBY2dyS01GaUdNVEhSYkpzeGRkTlVsR2dyTXdOUUhLbldKNzczVDI0UFo0cXh6anNZWFJPVHVCSVJnNmxaVzYrV0wyTFMwZjJiWGRCRmhSbVJhUWRjL3NnM3dXRmJpajFCcjdLdk9kZW4vOVYwNzd5N1Q2VFJwVUJpclRDQnpNYTk1bXV2bklVVXk4YkhIenZjbmw0OGRVVnhFUTM4RG5uZWZhbG5lQ2ZiNitpb0xDVW02KzVsQ3NtVlIyL21oQVh4US8rNnhwZWVPVnpWcXpaemQ2MDQ5dzJiMEsxWTFEWGJ6MkF4K3VqWTRWQWVTcW5nR2NXTGlldm9KanYzak9UeEk3bjlpVjJqT0grTzJmdzdNTGwvTjlmUCtLdVc2ZFVtZUQyeGVwZEFIU3JNQUhtbzArM3NHekY5aXIzWDdGbWQzQnlUcm56QTNwai9HUm45OENqWUl1RnVrMWJhN3kxeDJGNHAyYThnUitHTmNHM1UrYXBQTjVkdkpIeG8vdlJ0MWZncVVIRlg3aEtTOTA4K292WHVIZit0R3JIWUwrM1pDT2ZyOXJGMElIZG1IL0RaZnprdDIvQjRnMjEzblBvd0c0OC91ajFMRnE2aWFWZmZJM2I0K1hHdWVQNDJlL2V2bUI3YTVzQUZoTVZ3ZjEzVHVmVGxUc1lON0lQRzdjZHJQSFl1c2d2REZSV2lJb0tKeXNubjE4KytWNlZZNTUvNGg3NjlFeGsrY3FkdlAzaGVqQnB0MDhaRkdaRnBFMHdnU0ozSUp3R3Y4Nit6eXM3OTdyOEs4OFZDS0Z0VFZLbldKSXFUS1I1YjhsRzNCNXZNSnpWTkVONjQ3YURWWDRBRCt6Ym1ZZS9mUlVRQ0Jidkw5dk1tbzM3aUhTRzg3MTdaaktvZjVjYTJ4RWRGYzZqQytidy9ySk5yRml6bXovOWJSbERCM1psOWhVajZOMGpFUWhNSHZ2OGJQQXN0MjNuWVY1OWR3MSt2OG4zN3BsVmJhV0J2ajJUZUdUQkhKNWR1SnhuRmk1bnpQRGV6SnM5aGc3eFVaek15bVBicnNNMXR1dmUrZE5xM0Fmd2p6ZFcxcnEvdm5KY0YvL0g3TUU4K1A3SzVydCtVL3pTVlZSY3hndi8rZ0szeDh1ODJhTXBMbkZWZWV4L0liT21EYU4zajBSR0R1MEoxTy9KdzRKdlRTZmo1QmxTRXVQcWZXNU4vdkhHU3JwMTdzRHNLNFlIL3kyVkIvTHFmTFI4S3g4dHIxcUg5dmtuN3VId3NSemk0eUt4aDlrcWJZZEFxYkR5Y0R0OGNBOFdMZG5FK3EwSHVQL09HVVJFMkhuNnhXVmNQWE5Va3c0cmF1MFVaa1drMWZPWmNLWVVUcFZBVmtuZ3oxTWxrSDMyenpObFVPQUtITmNhV0F5d0dtQzFuUDJ6THE4dDRHemlwNE1IRDJleFlzMGVldmRJRFBac1RiNTBZSlhqVm0vWVIyTEhHQWIwNlZ4cGUzSmlJQlN2MmJDZkR6L2RRbEZ4R1gxN0pqRjJaQi8rOG85UDY5eU9oKzZkeGR1TE43QnJYd2E3OW1Wd3pjeFJ6SmsrZ28zYkRuS213dVBkQStsWnZQamFDanJFUjdIZ2p1a2tkb3locUxpc1NrbWxvdUl5a2pyRjhwT0hyK1BWZDlldzc4Q0pZSTNhajVadnFiVjMvRUpWRnBvNnpMNDQ1aER4OGZGRVIwZGpzelgvajl3WmI4T3NuakN6WnpQZXBQckNFSFZXWE9MaW1ZWEx5Y29KREFkWXZuSW5xUWRQOHNpQzJZSEpVblVVRlJrZURMSU5jWDRGQUtoN09heUt5a1BtcEVzSGtOZ2hCcS92M1BqZThQQXdmdjdZalZYTytlV1Q3M0hGcENGTUhsLzEzeVBBbGgySHFvVFIwdExBMEFPWDY5eVFnNUpTRnphcmhaaG9Kd1A3ZHVaa1ZpNzdENTdrS2svN1dnMU1ZVlpFV2x5eEI3S0t6NFhVOHEveTRIcTZORERHdEtuWkxCRHJnR2c3T0cwUVVlRXJ2UHgxR0lSYksrK3Jibis0TFhBOWkwR0RIeWQ3dlVCeDAzeTI0aElYLzNoekpWYXJ3UjIzVEE2R3ZmazNYRmJsMk5VYjl0R3pXNmRxOXdIWTdUYThQaCszelp2QWxQR0RPSldUWDYvSG1RUDZwdkMvajh4ajlZYjlyTnVjeGhVVGgrRHgrRmk4ZkJ0SkhXT0RvYVp2cnlUdXVIa3l3NGQweHhuaDRMVjMxN0IyVTJxVlhyTWYvT29OSmw4NmtQazNYTVozNzVuSm1id2lFdUtpMkwwL2c2OTNIYUYzajBRT0hUbFZiVnNhRWxaQ1RWSWtERTlzdnVzMzl2djB1WDkrUnVhcGZDYU82OC9hamFuTXVud1ltN2NmNHRtWFArUGhiMTlWcVRleU5yWDFldGJWK2ZWaEFXNjVkanpEQm5jUHZuZTd2WnpLeVNjNUtRNmI5ZHpZN3gxN2p2TDJSK3VEN3dlY3JaS1FmYm9ndU0wd2pCcExqa1U1SGRYdU8zVGtGTHYzSCtmYjM3eTgwdmJ6UCt2T3ZjZFkrTytWVEprd2lJM2JEdkxFTXg4UjdnZ2pPaXE4M2RWT1ZwZ1ZrWXZDYjBKbU1Sd3JESHdkTFlDTXMzL211WnJtSHBGaEVPZUFHRWZnejlqenZ1SWNFR09IdUhDSXRRZUM2TVVheDNneHVUMWVubjM1TTNMemlybHNiSCs4WG4rMVBaeDFOVzVrSHk0WjJDMzRReitwVTJ5RHhwUk9uVEFvV0J6LzQ4KzJjU2F2aUFYZm1zN2ZYdjBpZUV6RldlcDFWYjdpMGVvTis3R0gyYmg4NHVBYXcyeDF2V1FWVlRjMlVacFd2MTdKM0hMdGVFNWs1ckoyWXlveFVSSGNkZXNVanAwNEU1em9WeGMxOVhxK3YzUVRlMU9QcytDTzZYU29aZkpmK1RYT0Z4MFZUb2NLRXdzUEhUbkZDNjk4d1c5K2ZFdWwxYldhcXdUV2pqMUg2WmdRemZDemdicERYQlRmZjJBdWZYc21VVnppWXQyV05LWlBHc0lyYjYvbTlubVhNVzVrSDZhTUg4Z3I3NnptK01sYzV0OXdXYnViQktZd0t5Sk5xc1J6TnF3V1FrWkI0TTlqQlpCUkJONEdQcDQwZ0lRSVNIU2UrK3BVL2pvQ09qb0RJZFhXdnY3L1hTMlgyOHZmWHYyQzlLT0JNR2VhSnMrK3ZKeElwNE5IdmxPL3g3Z1ZuZDk3MVZnbnMzSVoyTGN6STRiMmFMSnI5dW1aU0hLbldLS2NOWWVNcGlqTUw0MHpiL1lZQUU1azVnYTNEZXJYaFVIOWFoNkRYWjNxZWoyMzdFaG41OTZqM0gzYjFPREV3SkpTRis5OHRJRnJaNDF1MEZMTGhVV2xHQVlOL21Xd3ZtWlBIOEhnL2wxNDlkMjFYSDNsU1BMeWkxbXhaamQ5ZXliaGNubjQ5RDg3Y0xtODNIbnJGQ0F3NlRTcFV5d1AzVGNMbDl0YnJ5V2Yyd3FGV1JGcEVCTTRXUVFIOGlBdEZ3N2t3cUg4d0pDQStncTNRVXBrNWJCYU1iQjJqRkJRcmF2bi8va1ordytlNUlwSlExaXhaamMycTVVN2I1bkNYLzcrU2IwZjQxYlVWSS9udTZZazhOUC9uc2ZVeXdZUkgxdjdHdkplbng5YlBYcVlMaG5VbmRpb0NJNWs1TlI0VEUxbG15VDBIY25JNFpXM1Z6TjN4aWpHampoWHM5am5Nemx5UElmZlA3ZVloKzY5aXBTa3VCcXZFUmZyclBMdlk4ZmVZeGlHaGZlWGJtYkUwQjcwNjVXRXhXSWgzR0d2Tk5teXFUanNOZ3FLeXRqMDlVSG16UjVOYm41eGNHR1BoUGdvN3IxOUduOWR1SnhMQm5XbGEwb0NQLy9EZTN6enBrbHMrdm9nR1NmTzhQMEg1dGFyaDdzdFVKZ1ZrUXZ5bVlIZTFmTGdtcFlibURGZFhMWDBZWTBNQW1QNXVrWkR0L0t2bU1DZkhTTGE1dVArbGhBWEc4blZWNDVrN295UndaSlRBL3FrY1BXVm96aDhMQnVQeDllZ01GdlRHTmtUbWJsczMzT1VwSTZ4akJyVzg0TFhLVi9vb0M1THhSYVh1T3JWSTF5WFhsY05JMmliTWs2YzRabUZ5eGsvdWk5elp3U1dpRFhOd0pBYkU1UDVOMHpraFg5OXpoOWZXTUpEOTExRjl5NGRxcjNPLy8za3R1RHIvSUlTUGwyNWczV2JVNWt5ZmhCSGorZnc1Ym85T0NNY0RCL1NnMUdYOU9UeFI2OXY4czlpbXZEWmx6c1pQYXdYc2RGT3l2L3ZhSnBnR0RDd1gyY1czSEVGWFZNNmtIa3FqNXd6aFZnc0J0Zk9ITTJ2Ly9RK2IzKzRubS9jT0xISjI5V2FLY3lLU0NWK0U5THpZZitac3oydWVYQW9EMXgxbkJ6cnRKMExxZDJpejRYWEx0SGdhRitkQlMzaXRua1RDSGRVSFFkNDFlWERnNVBBR29NSkJqd0FBQ0FBU1VSQlZLSzZNYktsWlc3Kzd5OGZFUkZ1NTRHN1psVHFwU3FmbE5VWXAzTHlHMzJOODEyb0JGTjdtQ0RXV3EzYm5GYnBmVzByZ1BYcm5SeGNER1BkNWpUZWVQOHJ2RjRmK3crZTVDZS9mWXRTbHh1WHkxdGw1VGZETUhqNnBXVThmTjlWOU9qYU1YaWZ3OGV5S1NwMmtaZGZURloyUGtjeWNqaDYvUFRaeWhvemd1Tlg4d3RLMkxJam5jM2JEL0hNcGxRaW5RNUdYdEtUNlpPR2tKeFlmWTl2VGQ5VDFaWG1tanRqSkIzaW84ZzRlWnE3YjU4S0JDYUtBV3pZbWtiUDdvR1pmWWtkWXptUm1jdXlGVjhUNlhUUXEzc2lOcXVGMitkTjRCOXZydVNLU1lOSlNZcW52VkNZRldubjNMNUFjTjJaQTd2T2ZwWFVzY2Uxa3hQNnhVUGZ1TE4veGdlR0JLaVh0ZVZVRjJTQlJnWFo2dmo5SnY5NFl5V25jd3Q1OE82WmxZTHNqcjFIK2Rzcks3aGh6bGltVDY2NnFFSmRGQlNXY2lxbm9OcFNZbzJoWVFhdFYzV3JmMEgxSzREZE8zOWFNTXoyNnBGSWNtSXNQYnQySWpvNmdzZ0lCNUZPTzVIT2NDS2REaUxDN1RpZGRwemhEZ3FMUzNueXVTVjgrTWtXSHJwdkZnQTJxNVYzUHRwQXhza3pSRVdHazVJWVIvL2VLVncvWnl6OWV5ZGpWUGpIRXh2ajVJcEpRN2hpMGhBeVQrV3hkbE1xNnphbk1lM3N4TWJxWEdqU1lVWGx3ZldlMjZjRm56VDA3NVBDMkJHOWVYMVJJTENYTXd5RHhBNHgzSG5MbE9Cd25GSERldEU1T2I3R1lOMVdLY3lLdERQRm5uT2hkV2MyN0R0VHQ0bFpYYU1yaDlhK2NZRUtBZEkrdmZIK1duYnZ6K0FiTjA1azhIbUxKd3pzMjVrK1BSTjU5K01ONUJlVWNQMmNzZlVPMHh1L0RoU2RIOVMvOHdXT3JCOE5NMmc5QnZSTjRmNDdwZ2ZmTjNUaGd1Uk9zZnowNFhsMU9qWWhMb3BIRnN3aE51YmNKQ21MeGVEUisrZGd0VnJxTlFRbk9UR09HK2VPWTk1Vll5cFZENGlQamVSL3ZuZHQ4QmU4aGt3NkhEMnNWNlgyM1hQN3RIcTFxNzFSbUJWcDR3cmNzQzByRUZ4MzVnU0dERnlvWkd0S0pBenRDUDBUQXFHMVR4dzRxKy93azNiRzYvUHoxb2ZyV0xzeGxXdG5qbUxTdUFIQmZYNi9pY3Zsb2N6bDRZWTVZM254dFJWOHRtb25KYVV1dm5IanhFbzlYTFZ4ZTd5c1dMMmJTS2VEb1FPNk5XbjdOY3lnOVVpSWkycnlZU1IxMGFsRDFYSmRFZUVOcjlaeGZoa3NtODBhSE1JZ0Y0ZkNyRWdiNHpjRHZhMmJUc0ttek1BUWd0ckNxMkVFd3VvbEhRTUJkbWpId0lRc2FYdGVlM2ROamZ2U2o1NnFkditzeTRmUnFVTU1FQmdIKy9TTG41Qjl1Z0NMeGNMV25ZZjVhbk1hTG5jZ3dKNC9yckhjMmsycCtIeitzNHMzWERqUUxscXlpZHo4WXE2ZE9ZcXdzTVlOdE42NTl4aHdycEI5K2Z2YVpKOHVZT2ZlWTNUdG5FQjhiUDFMT1luSXhhVXdLOUlHbkM0TkJOZE5tYkExQ3dyZE5SL3JzTUxBRHVmQzYrQU82blZ0TDladVNxMXhYL2JwUXJKUEYxYlpQbjVNdjJDWVRZaUxJam9xSE5NMFNVbUtPenNtMFU1a2hBT24wMEdrTXh4bmhCMW5oSjJJaU1EMnNEQWJML3pyYzladlBjQ2cvbDBZTjdKUGxYdFV0R0xOYnI1Y3Q1Zmt4RGhtVEwya2NSK1l3R3BUdGIydnp1YnQ2V3plbnM0ZE4wOXUwQ0lPSW5KeEtjeUtoQ0N2UHpEbXRUekFIc3FyK2Rnd1MyQnB5MUZKZ1FEYkwxNDFXOXVMaVdQNzA3Zlh1ZlhkR3pvbXNhS0cxS2xkY01kME5tdzljTUVnQzRIeGZoMFRvbG53clN0cXJKVVo2WFRnY05UY2h1am9DRVplMHBOSVp6aS8vY210OVdycitmY1JrZGJQTU0rdld5RWlyWkxiQjV1ellOVXgrT3BFN1JVSHVrYkQyR1FZbHdMRE9xa2tWcWp3ZXIxWWk3ZGUrTUEyenUvM1k3RzBqZCs0MGs5M0pENCtudWpvYUd5MjV1OC9tdkUyM0RFazhOVmN2RjR2bHVKdEdCY2NmUytoeG04YUhNME5mTTlHUlVWZGxPL1pwaEFhclJScHA5dysySndKWDJiQXV1TlE0cTMrdUhBYmpFcUVzU2t3Smprd2dVc2tWTFdWSU51VytiRmp4ZFhTelpBbTV2WWFHSVpSNThtYXJZWENyRWdyNHlvUHNNZGcvWW1hQTJ6M0dKalFPZEFETzdTamhnNkl5TVZoR0FaZUl4cXJxVERiMWhTV1dyRmFyVmdzbHBBS3RBcXpJcTJBend4VUgxaHhGTmFkZ05JYUFtenZPSmpTRlNaM2hSNHhGN2VOSWlJUUNMTitXeUkrZHk1V280NUxBMHFyNS9ZYUZKUTVpWTZ4WTdWYUZXWkZwRzZPRmNLbjZiRDhNSndwcS82WWZ2SG5BbXpYcXVVUlJVUXVLc013c0lVNUtIT25FRWxHU3pkSG1raG1YamgyUndRT2g0T3dzRENGV1JHcFdZazNNSWxyV1Ryc3pxbittSUVKTUtWYklNQnEvS3VJdENhR1lXQzFXckU2NGlrbzhlRzBaR0d6MUdFWlFXbVYzRjdJekl2QWI0a2kydW5FNFhDb1oxWkVxaktCWGRud1NYcGdNbGRaTmNNSU9rZkJWYjFnZWc5SWNsNzBKa29yWVdKb2xuZ2I0VGREY3pKTlhWZ3NGdXgyTzZiWmdZSVNCMVozTnVHMk1zS3NmaXlHdm45Yk83OXA0UFlhRkpaYUtTaHpZbmRFRU8xMDRuUTZzZHZ0SVRjSlUyRldwQmtWZVdEWklmajRJQnd2cXJyZllZV3AzUUloOXBKTzBQWis1RWw5YVpaNDJ4R3FNOFByeW1LeDRIQTRNQXdEbDh0T3ZzdUZ1OFNOeitmRE5FMVUrYlAxS3YrK3RGcXRSTWZZY1RnY09CeU9rQXl5b0RBcjBpd3lDdUg5TlBqMGNQVzlzSU03QkFMc3RHNWFmVXZPMFN6eHRpVlVaNGJYbFdFWXdVQnJ0VnF4MiszNGZMNWdtSlhXTFRoY3hHckZack5oczlsQzlwY3ZoVm1SSm1JQzI3TGd2VlRZY0xMcS9qZ0h6T3daQ0xIZFZZbEFxcUZaNG0xSEtNOE1yNC95OEJNV0ZvYk5abE9QYklncC8rOFhxaUcybk1Lc1NDTzVmUERGRVZpVUNvY0xxdTRma0FBMzlnOVVKRkF0V0ttTlpvbTNIYUU4TTd3aFFqME1TV2hUbUJWcG9FSjNZQ2pCQjJsUTRLNjh6MklFS2hIYzJCOEdkZEJZV0trYnpSSVBmVzFoWnJoSXFGR1lGYW1uUW5kZ0tNR2lOQ2p4Vk40WEZRWnorOEIxZlNGUkZRbWtBVFJMUFBTMHRabmhJcUZHWVZha2pncmQ4RzRxdko5YWRZblpidEZ3UTMrNHNnZUU2MStWTkpKbWlZZVd0all6WENUVTZNZXV5QVVVdXVIZC9ZRWhCZWVIMk41eDhLM0JNS2tMNkNtaU5CWE5FZzg5YldsbXVFaW9VWmdWcVVHeEI5N2VWMzJJN1hNMnhFNVVpSlZtb2xuaW9hZXR6QXdYQ1RVS3N5TG44Wm13OUJEOGN4ZmtuMWZ1czA4YzNERUVMdXVzRUNzWGg0S1JpRWp0RkdaRkt0aWNDUzk4WGJYRVZ0OTR1R013VE9paXlnUWlJdWNyZjNLZ0p3aWhwYTA4VFZDWUZRR09Gc0FMMjJIamVZc2RwRVRDdDRjSHlteUY3ajl6RVpIbVlab21wdCtMdit3RWhpOGZ3M1JoUVdHMnRUTXg4R1BIYTBUanR5Vml0ZGxEZXB5M3dxeTBhL2t1ZUdVM0xENEkvZ3IvLzQwTWcyOE9obm45SUV5VGtVVkVxakJORTlPVEQyWHBXRTNQaFUrUVZzUEF4SW9McStuQzU4Nmx6SjJDenhFZnJNQVJhb0ZXWVZiYUpSUDROQjMrdGoxUXJhQ2N4WUJyKzhDM2hrQ3NvOFdhSnlMUzZwbWVmSXpTMUpadWhqU1MxZkFSU1FZRkpUNU1zME93aWtvb1VaaVZkdWQ0RWZ4cE0zeDlxdkwyOFoxaHdmQkF6VmdSRWFtWjMrZUJzdlNXYm9ZMElhY2xpNEtTUUgxcmg4TVJValdTRldhbDNmRDY0ZTM5OE9wdThGUllJYlJMRkR3MEdrWW50VnpiUkVSQ2hXbWFtSzZUV0RTMG9FMnhXZnhZM2RtNFhLRTNmbFpoVnRxRnZhZmhqNXZoY1A2NWJWWURiaHNJM3hnTTl0QjZvaUlpMG1KTTB3UnZYa3MzUTVwQnVLMk1mSmNMdTkyTzFXcFZtQlZwRFZ3KytQc08rQ0NOU3ZOckIzV0FSOGRBcjlnV2E1cUlTRWd5VFJQRGRGMzRRQWs1WVZaL3BhV3pRNFhDckxSWkIvUGd0K3ZoU0lXYXNSRTJ1SGRZWUpLWEpUUis0UlFSYVZWTTAxVDVyVGJLWXBqNGZENzhmci9DckVoTE1rMTRKeFVXN2d5TWt5MDN2ak04UEFvNk9WdXViU0lpSXExWktDNThvVEFyYlVwT0tUeXhFYlpsbmRzV2JvTUhSOEpWdmJUd2dZaUlTRzBVWmtWYTBPb01lR3B6NWJxeEF4UGd4K01ERlF0RVJFU2s3VkdZbFpEbjljT0wyMkZSMnJsdGhnSGZHQlJZeGNzV09xWHlSRVJFcEo0VVppV2s1WmJCcjlmQmp1eHoyNUlqNGNlWHdwQ09MZGN1RVJFUnVUalVaeVVoYSs5cHVQK3p5a0YyY2xkNGNhYUNySWhJYTNmZ2NCWjcwNDdYdU4vajlmSFJwMXM0bnBuYm9PdnZUVHZPN3YwWk5OZndUNi9YeDc0REorcDkzcnJOYWF4YXZ3K3Z6My9oZzgvejJDOWY1OE5QTnRmN3ZMWk9QYk1TY2t4Z3lVRjRadHU1YWdVR2daSmJ0dzdVSkM4UmtWRHc1VmQ3U0QyVXlhOStlQk1PZTFpVi9WNlBqMlVydHRNNU9aNHV5ZkgxdXZieUwzZnkvdEpOUkVUWStkbkQ4MGlJcjMzaXhBTS9Xb2lsbG5xTmZyL0o4MC9jRTN4dm12REtPNnZadWZjWXYvemhUY1JFUmRTcFhUNmZuL2VXYkNRbE1ZNHA0d2ZXN2NOVVVGcm14aDlhYzdNdUNvVlpDU2xlUC94bEt5dzlkRzVidEIxK01oN0dKcmRjdTBSRVdndFAvVHY4V3NTODJXUDUrUi9lWmYyV0EweWRNS2pKcnJ0anoxRStXTGFaR1pPSGN1QndGcys4dkp4SEY4d2hLaks4MXZQKzk5RWJTTzVVZFNXZHpPeDhmdm5rZThIM3BnbXZ2N2VHYlRzUDg4QmRWMVlLc3J2M1oxUTZ0Mit2Wkt4V0N6bG5DZ0ZJTzNTUzRoSVhsNDd1UzJaMmZxVmpPeVpFWTdQVy9zRGM3emNKMDBTUUtoUm1KV1NVZXVGWFg4R216SFBiZXNYQ0x5ZENaMVVyRUJFaDFnRkhDeTU4WEV2S3pTL0c1ZllDY04vOHkwbE9paU16TzcvYUlGbGYyM1llWnVHYks1azBiZ0EzWGoyTy9NSVNubnh1Q1UvOWJSbmZ1M2NtOGJHUk5aNzd4K2VYWUtsbStWWi9oWEVLTHJlWGwvLzlKWHYyWjdEZ2p1a003dCtsMHJIUExGeE9URlFFRnF0QlhuNEpQMy9zUm9CS1lSamc5ZmZXVnJuUHp4KzdNZmgzVUYxNUxKOHY4TjVpc2VEMzEvd2JpMkVZSWJNTWJWTlJtSldRY0tZTWZyb2EwaW9NblpyYURYNHdObEJIVmtSRVlIUVNiTThPUE1WcXJSMTRieXo2aWwzN2psWFpYdkV4ZmtPc1dyK1B0ejVjeDVUeGc3amwya3NCaUkxMjhzaDNadlAwUzUvd3U3OTh4TDN6cDlHL1QwcTE1My8vZ2JtMTlzeWV5TXpseFZkWFVPcHk4OGlDT2ZUcTNnbS8zNC9YNThjZWR1NEgwU1AzenlHNVV5d1AvR2hoblQvZitjZCs4TWtXbHEvY1VlMnhpNWR2WmZIeXJUVmVhMkMvemp4ODMxVTE3bStMRkFPazFUdFdDRDllQlpuRjU3YmRQZ2p1dVVUalkwVkVLcnBsQUh4NURON1lDM2NNYWVuV1ZPL0J1NjhNdmpaTitNTnpIMk8xR1BqOWZqWnNQUmpjNS9ZRWVtL1REbVhpOGZncVhXUENtSDdCMTJWbEhsNWZ0SVl0TzlLNWR0Wm9ycnA4ZUtWakUrS2orTkYzcitHbDExYnc5RXZMbURKK0VOZk1IRVdrMDFIcHVGOC90YWpXZHNmSFJqS2did3BYWHptSzZLakFrSVUzUDFqSDBZd2NmdlRkYTJzZGMxdGZ3d2QzSno2MjhuS1ZwYVZ1UGxxK2xWSERldEd2VjFLMTV5MzUvR3ZzdHZZWDdVTCtFNWY0M0h5WXNZbU5wdytRV1paSG1jL1QwazJTNWhBRDBUSG4zbjZjQngrdmJybm1OTGR3YXhqSjRYR002OUNYNjdxT3hXbTF0M1NUUkNRRTlJMkhidzJCVjNjSGhoeGMyeWRRZDd1MVdyTnhIK2xIVC9IOSsrZmk4ZnA0NVoycS8yTmZ0WDRmcTlidnE3U3RQTXh1M1pIT2UwczI0WEo3dU9ucVN4azhvR3VWc2FqbGJyMXVBbCt1Mjh2YVRhbHMzSGFReXljT1pzcUVnY1JHT3hrenZCYzNYWDBwc1RGTzFtODV3Tkl2dnVhbi8zMGREbnNZK1FVbHZQdnhCaUlpN054Ky9XWEI2eTFldnBXMUcvZHo5MjNUNmh4a3orK0JoZXA3Ykh2M1NLUjNqOFJLMnpLejgvbG8rVmFHRHVoYUtjeFg5UG1xWFlTRldldlVscllrcE1Qczlyd2pQSnY2S2RtdVZqNUFTS1NleW53ZURoZG5jN2c0bS85azdlYkIvck1ZSHRlanBac2xJaUhnOWtHUTc0Sy9ib1VWUjJGY012U0tnOGltK29udmgyRjFtN3hmcTh4VGVieTdlQ1BqUi9lajc5bWV4b3JCcnJUVXphTy9lSTE3NTA5anpQRGVWYzUvYjhsR1BsKzFpNkVEdXpIL2hzdjR5Vy9mZ3NVYmFyM24wSUhkZVB6UjYxbTBkQk5Mdi9nYXQ4Zkw3djNIT1ptVnkrYnQ2WldPL2UvL2ZiWFMrODNiMDNuK2lYc3dUZmpnazgwc1g3bURtNis1bExFanFyYXROajk4OEdvNmRZZ2grM1FCdjMvMjR6cWZWMUJZQWtCMExaVVR2RDQvWVdFaEhlMGFKR1EvOGZhOEkveGk1enN0M1F5UlpwZnRLdUFYTzkvaGw1ZmN3ckM0N2kzZEhCRnA1YXdHUERnU0puYUJGN2JEeTd1YTl2cVJWdmhnUnVPdVVWUmN4Z3YvK2dLM3g4dTgyYU1wTG5GVmVleC9JYk9tRGFOM2owUkdEdTBKMUcvTTdZSnZUU2ZqNUJsU0V1TzRmdlpZQWtVZkw4emw5dkRLTzJ2WXVpT2RHNjhleHhXVDZqK1dJeUxDUVZSa09FVWxybnFkZHlvbjBISFhvWll5WTE2dkQ3dDZaa05EaWMvTnM2bWZ0blF6UkM2cVoxSS80ZW5SZDJuSWdZalV5WWhFZU9GS3lDNkJrOFUwM2VJQmpTejlWVnppNHBtRnk4bktDUXdIV0w1eUo2a0hUL0xJZ3RrNEkrb2VhS01pdzROQnRpRzZwaVFFWDUvZkMxdWR4NzkvQTArLytBbG44b3E0ODVZcGpCL2RGd2pVanJWZW9LUldVemg4TEpzd201WEVqakUxSHVQMmVDdE5SbXN2UXZJVGY1aXhTVU1McE4zSmRoWHdZY1ltYnU4eHNhV2JJaUlocEpNejhOVlV2RjZnK0lLSDFlaTVmMzVHNXFsOEpvN3J6OXFOcWN5NmZCaWJ0eC9pMlpjLzQrRnZYMVhuTUZZK0RLRXhudnJGTjRtSXNPTnlleXVWeHFxb3ZKcEJYRXdrblpQanVmT1d5ZlRwR1JnV1VWUmN4cFBQTCtHT215ZFhHZVBhbFB4K1A3djJadENyUjJLTndkazB6VURQckQwa28xMmpoT1FuM25qNlFFczNRYVJGYkR4OVFHRldSRUphdjE3SjNITHRlRTVrNXJKMll5b3hVUkhjZGVzVWpwMDRRNWl0N28vSXc4UERnblZjSzNwLzZTYjJwaDVud1IzVDZaQVFmY0ZyMUpYRlluRC9IZE1yYlh0OTBWb0tDa3VKaWE3N0lPS2k0aklLd3UwVUZaZlYrWndOV3crU1gxakNuQmtqYWp6RzdmRmltdUJ3MVAwenRSVWhHV1l6eS9KYXVna2lMVUxmK3lJUzZ1Yk5IZ1BBaWN4emhjTUg5ZXZDb0g1ZGFqcWxXb1poVk9sSjNiSWpuWjE3ajNMM2JWTVpNcUFyQUNXbEx0NzVhQVBYemhwTmZGejFpeVlNN051WlB6Ni9CTS9aY21BdWQrQnh2V0dBeldabFlOL09WYzc1YVBsV3Z0NTFoTzk4OHdvNlZnak41eStRY0w0L1ByK2tYcDh6TDcrRVJVczNFUnZqREE1dHFFNUpxUnVBY0lYWjBLRHlXOUplNlh0ZlJLUjZSekp5ZU9YdDFjeWRNWXF4SS9vRXQvdDhKa2VPNS9ENzV4YnowTDFYa1pJVVYrWGN1MjZkd3Q5Zi93L3piNWhJU2xJY0QveG9JVDkrK0RyMnBSMW42NDdETFBoVzVSN1ovNnpkdzdJdnZ1YUdPV01aZVVuUFN2dStlODlNT2lSRVZ4dHFLNVlBcTR1Q29sTCt1dkJUaWt2S2VPRE9LMnNkZ2xGUVdBcEFSSGo3bTFmUlN0Y0hFUkVSRWFtYmpCTm5lR2JoY3NhUDdzdmNzNC9pVFRQUXcycGlNditHaVhnOFB2NzR3aEtPSGo5ZDZWeS8zMlRodjcra3NMaXN5bkszSTRiMHBMVE16VE12THc4dXdidDQrVmJlL21nOXM2OFl6cFZUTDZuU2xnNEowU1IzaWlVbEtSN2JlZU5iNzUxL2VaMkQ3SkdNSEo1NFpqRW5Nbk81Y2U2bFhES29XNDNIK3YwbUs3L2FDMEJTcDVvbmlMVlZJZGt6S3lJaUltM0x1czFwbGQ3WHRnSll2OTdKd1VmNzZ6YW44Y2I3WCtIMSt0aC84Q1EvK2UxYmxMcmN1RnhlelBOS09CaUd3ZE12TGVQaCs2NmlSOWVPUUtCZTdjbXNYQjY4ZXlaMnU1V01FMmNBY0lUWmlJdDE4dWlDT2J6NXdWY1VGWmV4OE0zMTdOeDdqTnZtVFdEcWhFRlZQc01UUDd1ZHFNakE2bUNQUDNvOVFJMkxPQlFWbDJHMVdqaVpGUmcrNWpnN2Njdmo5YkZzeFhZKy9jOE9EQU8rZWVNa0pvN3JYK25jWnhZdUorUEVHY0xEd3dpeldja3JLS0dvdUl3ZVhUdlNyWFBIMnY2YTJ5U0ZXUkVSRVdseDFhMytCZFd2QUhidi9HbkJNTnVyUnlMSmliSDA3TnFKNk9nSUlpTWNSRHJ0UkRyRGlYUTZpQWkzNDNUYWNZWTdLQ3d1NWNubmx2RGhKMXQ0Nkw1WkFQVHRsY1JsWS92ejRTZWIyYm4zR0FEREJuVVBqcStOaUxCenorM1RlUG5mWDNMc3hHbisrOXRYMGI5UFNyVnRyYzlFc0xjK1hNL203WWVBd0pqaDhsNWh2OTlrNjQ1ME9zUkhjZmR0VStuVnZWT1ZjM3YzU09UMG1VSjhmaitsWlQ2aW84SVpNYlFIMTg0YzNhcFhmR3N1aG5uK3J5MGg0UHJWVDdaMEUwUmF6UHVUSDJ2cEpvaElPK2IxZXJFV2IyMzBkYzdrRlhIcytHbUdEN200cXh0bW55NGtOaWFpeXZqVDRoSVhKYVZ1SEhaYnRhRzB1TVNGeFdMVWUweHFXWm1ISFh1UE1tNWtuMHJiUzh2Y2xKVjVzTm1zUkVlRlY5cDNPcmVJbUtpSUZsbWFOdjEwUitMajQ0bU9qc1ptQzQwK3o5Qm9wWWlJaUxRcENYRlJKTVRWdkpwVmMrblVvZnB5WFpGT1I2MnJrTlYzaGJKeTRlRmhWWUlzQkNacTFSU01hMXZsUzZyU0JEQVJFUkVSQ1ZrS3N5SWlJaUlTc2hSbVJVUkVSQ1JrS2N5S2lJaEl2Wmkwd3luejdZRGZORENNd0Zjb1VaZ1ZFUkdSZXZIVC9sYVphZy9jWG9WWkVSRVJhZU1NdzhCblZGOFJRRUpiWWFrVnE5V0t4V0lKcVVDck1Dc2lJaUoxWmhnR2Zsc2lQdlBpMTBDVjV1UDJHaFNVT2JIYjdWaXRWb1ZaRVJFUmFac013OEFXNXFDTTZsZkJrdENVbVJlTzNSR0J3K0VnTEN4TVlWWkVSRVRhSnNNd3NGcXRXQjN4RkhoVDhQb1ZKVUtaMnd0SGN5THdXNkp3T3AwNEhJNlE2NW5WQ21BaUlpSlNMeGFMQmJ2ZGptbDJvS0RFZ2RXZFRiaXRqRENySDR0aHRuVHo1QUw4cG9IYmExQllhZzBNTFhCRUVPMTA0blFHaGhsWUxLSDFDNHJDcklpSWlOU2J4V0xCNFhCZ0dBWXVsNTE4bHd0M2lSdWZ6NGRwbXBpbVFtMXJWVjZ4d0dxMUVoMWp4K0Z3NEhBNFFqTElnc0tzaUlpSU5JQmhHTUZBYTdWYXNkdnQrSHkrWUppVjFpMDRYTVJxeFdhelliUFpRcklzRnlqTWlvaUlTQU9WaDUrd3NEQnNOcHQ2WkVOTStYKy9VQTJ4NVJSbVJVUkVwRkZDUFF4SmFBdTlnUkVpSWlJaUltZXBaN2FONitTSVlXS25BY0gzSDJSc2F2WjdHa0JESHpLRlc4T0lDWE1HMzJlWDVUZjRXdFVaRk5PRmJGY0JPYTdDZXAvN1lMOVpBQlI1eS9oWCtwZE4yQ29SRVJGcEtJWFpKakN2NjFndVR4b0N3TkhpSFA2NDcrTVdidEU1blNQaXViUFgxT0Q3aXhGbXIwaTZoSGxkeDdEbFREcWJ6aHhnZDM1R25jLzlYdi9aWE5heFB3QjdDNDd6aysxdk5sbTdET0N4UWRlUVlJOGlvK1EwejZaOXlyNkNFM1UrZjBieUpRQ2NkaGNweklxSWlMUVNDck5Ob0h0a1I3bzdPd0p3eGxWMFVlNXB0OWk0czlkVTloWWNaMDkrQm1mY0YrZStkVEd1UXgrNk9qdlExZG1CcElqWU9vZlpmdEVwd1NBTGtCSWVqOVBtb01UcmFwSjI5WTVLSXNFZUZiaDJSRHduU25PYjVMb2lJaUxTY2pSbXRnbkVWbmdzWHVndHV5ajNuTlJwSUhNNmorVDdBNi9tNzVjdW9LTWorcUxjOTBMQ0xEYUd4L2NJdmw5OWFsK2R6ck1ZQnQvcE83M1N0amk3azIvMm5OeGtiUnVUMENmNGVtdHVPZ1dlMGlhN3RvaUlpTFFNOWN3MmdaaXdpT0Ryd29zVWtLNUtHUjU4dmVYTW9RYU5BVzBPdytLNjQ3Q0VBVkRxYzdQNXpNRTZuWGRObDlIMGpVb0c0R1JwTG1DUUVoSEhWU2tqMkpDVHh2YThJNDF1MjVnT3ZZT3ZWMmJ0QWVBN2ZhYlhkSGlOSXEyT2VwM244bnMxTEVGRVJLU1pLTXcyZ1lvOXM3bnU0bWEvWCsrb0pQcEZwd1RmZjN4aWE3UGZzNjdHZGVnYmZMM2g5QUhjZnU4Rnora1ZtY2czZWt3Q3dNVGt6Nm5Mc0JrV2ZqM3NOZ3pnb1FHemVXVHJ2eHJWa3hwbmo2VFAyYkJjNG5XeDZXekludDE1WkwydkZXNE5xOWQ1SlY2WHdxeUlpRWd6MFRDREpsQXh6R2FWNVRYNy9lWlVDRklIaWpMWm50djRYc3VtWURVc2pFczRGMlpYWnUyKzREbE9xNTBmRExxV01Fdmc5Nm9QTWpheHYrQUV1L016V0hvMnBDZllvL2pob091d0dkWUd0MjF5cDRHVVYwQmNsYjBYVHgxQ3RvaUlpTFIrNnBsdHBIaDdKSGJMdWIvR3JMTDhacjFmU2tRODB4SUhCOSsvYzNSZHM5NnZQa1luOUNiT0hnajJXV1g1N0xqQTBBQ3JZZUdIZzY4akpTSU9nS01sT2J4NVpHMXcvMnVIVnpNbW9ROUo0YkVNaWUzS2YvV2Z5Vi8zTDJ0UXFhNHJrb1lHWHk4NzhYWHc5ZldybjZ6ek5kNmYvQmdRcUdadzM0WVhHdEFLRVJFUmFXb0tzNDNVTXpLeDB2dm1Eck8zZGI4TXEzR3VRLzNoL25OcVBkNWlWTzU4ZjMzQzl4cDAzK2NPTEdkdDl2NWFqNW1lZEVudzlXZVpPMm9OblFid1lQOVpESThMVEJZcjhwYnh4SjRQOGZoOXdXUEtmQjUrdi9kRGZqUHNkc0t0WVZ5ZU9BU1AzOGNMYWN2ckZXajdSQ1hSTTdJVEFMdnlqM0cwSktjZVo0dUlpRWhycGpEYlNPVWhxVnk4UFpKOFQwbXozS3U3c3lPVEV3ZFcydWEwT2VwMWpmb2VYKzVDai9qandweU1UdWdGZ00vMDgwWFdyaHFQTlRCNHNQOHNMazhNMU9iMW1qNSt0K2VEYWt0bEhTbzZ4ZS8zZnNSUGgxeVAxYkF3TTNrWURvdU5aMUkveFd2NnFoeGZuZWtWZW1XWG50aFdwM05FUkVRa05Dak1OdEw1WVhaMFFtOE9GMmMzeTczdTZqMFZnOWE1OXZXMHBDSEJIdU5zVndGNU5VeUVDN05ZZWFqL2JDWjFPaGZLbjAzOXROWmF0TnR5MC9uYmdjLzRyN01yY0UxTkhFd0hSelIvM0x1WXZBdjg0aEJtc1RFNWNSQUFCWjRTTnB4T3EvYTRiL1NjVk90MUtuSmE3UmM4UHQ5VHdzZkhXOC9FUEJFUmtiWktZYmFScWd1ejd4M2IwT1QzbVpZNG1KSHhnWjVQdjJueWc2OWY1VkRScVF1ZU56eXVCNys0NU9iZysvcU1FYTByaTJFd3EwS3BzSnBFaDBYdzQ4SHpHQlRUQlFnc2VmdnlvZit3OHRTZUM1NzdXZVpPSXF3Tzd1bzlEUU1ZR3R1TlA0MjZpNytrTG1WYjd1RWF6NXVSTkpRb1d6Z1FxQUhzTjZzZm9IQlR0L0VYYkVPNUNLdjlnc2NmTHoyak1Dc2lJbklScUpwQkkwUlk3WFJ4SmxUYU5pQzZNNUVOZkpSZms5Z3dKL2Ywdmp6NC90T1RYOWNweUY0c0V6c09JRGs4cnRaakJzWjA1cW1SZHdTRHJOODBlVGIxRXhZZjMxTG4rM3gwZkROUDdmczRPSzQyenU3azhhRTM4Y2lBdWNUWkk2c2NielVzWE45dFhEMCtpWWlJaUlRYTljdzJ3c2o0bnBVbVkwR2dsM0prZkMvV1pOZHQ1YXU2K0U3ZjZVU2ZYWmdoMzFQQzYwZldOTm0xbThJTjNTNnRjWi9Wc0hCanQwdTVwZnVFNE4rVjEvVHgxTDRsck10SnJmZTkxbVR2NDR5N2lCOFBuaGZzY1oyU09JaHhIZnF5N09RMjNqbTZubEtmTzdpOWt5T21YdGMvWG5xRzcyNWVXTzkybFN1dmVDQWlJaUlYaDNwbUcyRk1oM1BMbzFhY2hYOTUwcEFtdThjMVhVWnpXY2NCd2ZmL1N2K1NZcStyeWE3ZldHTVMrbFFaYWxHdWd5T2FKMGQraTl0N1RBd0cyWHhQQ2IvYTlWNkRnbXk1UGZrWlBMYnRWWGJsSHd0dUM3ZUcwVGNxT2JoSWc0SEJqVjFyRHRraUlpTFNOaWpNTnBDQndlaXpZMWdCUHMvYXlSbDNFUUFqNG5xU1lJOXE5RDB1aWV2T25iMm1CdC92ekR0YXA0VUlMcWFiYXVtVlBlTXE0a2lGeVhCNzhqTjRkT3NyN013N0NzQ2dtQzRNaXVuQ3dKak9GN3pQK2NkbWxlWHorSTYzZVBIZ0Y1VDVQSngyRmZLSGZZdnhtWDRBcGlZT3FqSUVSRVJFUk5vZURUTm9vQUV4S2NSVVdQbHJRMDRhZnRQUDNNNmpzQmdHMDVLR3NLZ1JFOEZpd3B3OE52Q2FZSTltbnJ1RVArMWYwcUFGQTVyTHBFNERHWEEyWE9hNWk2dU1XelV4ZVNiMVU1TEM0OWhia01Icmg5Y0V3eWJBYjRmZkRnUjZ0VzlaKzZkYTcxWGRzU2F3N01RMnRwdzVSSlROUWVIWjVXNmRYYStuYWdBQUlBQkpSRUZVVm52d2x3Q2Y2YTh5RktRMjRWWTdsMVpZa2xkRVJFUmFONFhaQnFwWVdxckU2MkpYL2pIY2ZpOXpPNDhDQXJWTjN6KzJvY0hoczlCVFFscmhTVVluOU1iRTVLbjlINU5iUTdtcmxtQzMyTGlqMTVUZyt6ZVByT1dCZmpPckhPYzFmZnhzeDc4cmhkaW1kcW9zbjRyVDRXN3JNVEVZckQ4OXViM1M4cjhYMHNFZXhmOE1udGZFTFJRUkVaSG1vbUVHRGVDME9TcXRkclhwekVGOHBwOTlCY2ZKY1JVQzBEa2lua3M3OW12d1BVemc2ZjFMeVhNWDgrYVJ0Y0ZIODYzRkRkM0dCU2RYSFM4NXcrZFpPMnM4dGptRDdQbTZSM1lNaHRjaWIxbWw1WEZGUkVTazdWSFBiQU5jbVh3SjRkYXc0UHZQTW5jQWdRRDZXZVlPYnU4eEVZQ2J1MDFnZlU3MVJmcnJvc2hieHE5M3YwZDZLeXJEQlJCbmorVDZydWRLWHIxeWVGV045VnN2dHNtZEJnYUhGZno3eUZjVWVjdnFkWDVXV1Q2UDczeTd3ZmYvMjlodk4vaGNFUkVScVQrRjJYcXlHQVp6VXM0OXRzNG9PVjFwOWFybEo3ZHpjL2Z4MkF3cnZhTVNHWlBRaDgxbkRqYjRmaFhyeWI0eS9zRjZuMisxVkY2R3RpSFgrSCs3RjVGYWVETDR2dGpyd3UzM1lyZlkySnFienNiVEIrcDl6ZWF5K3RRK2J1bzJuclRDa3cxYXV0WnIramhWbHQ4TUxSTVJFWkhtb0RCYlR4TTY5aWN4UERiNC90UE03WlgyNTNsS1dKZVR4dVN6WTJwdjczRVpXODRjd215Q3FWdmx0V1l2OWpYT24wRGw4WHRaa2JXYm1jbkRlQ0h0c3dhMW8rS2l2RTA1RE9Gb1NRNnBoU2Q1TnUzVEp2azdGeEVSa2RaTlliWWVISmF3U3FXeUNqMmxmSkc1cThweEgyUnNDb2JaM2xGSnpPazhraVVuMnRiU3B2L0oyc1ZwVndIWnJvSUduZStvTUV6RDdmYzBWYk1BZUdMUGg4RXlhZlVWWlF2bm1pNmptN1E5SWlJaTBud1VadXZobGg0VEtxMG85VUhHcHVCcVV4VWRLc3BpZlU0YTQ4OU9BSnZmY3hMcmMxSTUzY0NBVmU3NjFVL1crNXpoY1QzNHhTVTNOK29hMVRsY25NMlI0cHdHbng5dU9SZG1YV2NYT21ncURRMnlVSFhwNFAvZjNuMUhSM1hmK2Y5LzN1bHFJd2tWSkNIUk80aGlNQjFqTU5peGcyTjdmVFliT3h0bnM1dnNPbG43bXowcHYrODMyZWJ0MytUc3BteXlUamFiZk5NY2tyWFhjYkJ4WEdKandQU09LUVlFQ0NTQmhGQXZvNW5Sek56Zkg5Y2FNYWdMdFpGZWozUHVRWFBiZkNRRWV1bHozNS9QUjBSRVJFWTJ6V2JRU3dXSkdUdzBZV24wZFYzUXg2dmQxR1J1dWJJNytwZzcwZTdpTTlNM0Rub2JoOXJ0UE1iUHZPbVhncm9STk9XWWlJaUl4QmYxelBhQ3pUQjRjdnFtbU5yUlg1WHNJZERONC9GU1h6WGJyNS9tbnZIekFWaWVNWjBISnl6aGxhdEhCcjI5OFdCOFFudmRjWDlMRlFiRDFaWWFuanI4Ly9wOS9VdHJ2elNBclJFUkVaR2VxR2UyRno0MVpUMXpVL09qcjgvVWwvRm0rWWx1cnJEOHRIZ25EYTIrNk90UFRsbEhZZHJFUVdsanZKbWFQRDc2Y1VWTDNUQzJSRVJFUk9LWndtd1BOdVlVc25uQ0hkSFhyWkV3enhhOTJhc0g3STJ0TGZ6WHhlM1IxM2JEeHBkbVA4ajRtMlpER0t2bWVpZEVQeTVxcWhqR2xvaUlpRWc4VTVsQk4rYWw1dlBrOUUweCs1Njd2SXVyTFRXOXZzZnVHMmRablRrck9oak02MHpnbnhaOGpMOCsrVHpsTGJVRDJ0NTQ0WFVtTWlNbE4vcTZxS0c4bTdPSGxtWXpFQkVSaVM4S3MxMlk1YzNqLzh4OU9LWk9kdmVOczd6Y2o1clg3NXgvallsSm1lUWxwQU9RNFU3aG54ZDhqTDg1K1R5bHZ1b0JhM084V0pNMUsvcDF2ZHg4NDdabmVSaEltczFBUkVRa3Zxak1vQk5MeDAzajd3cy9TckxERTkxM3Vma0czejMvUnIvdTV3c0grYjluZm9NLzNENWdMTTJWeEQ4dCtCaDNwRSs1N2ZiR0V3T0REK2UxbDIzY3puSy9JaUlpSXVxWnZjVTk0d3Y1M0l4N3NSbnRhMVJkOTlmemo2ZC8zZTNzQlQwcDlWWHo5ZmRmNXF2ekhzWmhXRXZNcGpnVCtLdjVqN0sxN0JEUFhYNTNRRmZDR3FuV1pzK085bENibU95b1BEM01MWXFsMlF4RVJFVGlpM3BtUCtDeU9mampxZXQ1YXVaOU1VSDJScUNCdjM3dnY2a09OTjcyZXh5ckxlYnJaMTZPQ2EwRzhIRCtuWHh0MGNlWmZkT2dxTkVvMGVIbWo2YmNIWDE5b1BvQzEvMzF3OWNnRVJFUmlYdnFtUVZtZS9ONGV1YjkwUjdETnVVdGRmemRxUmNHZEI3VVF6VVgrZnI3TC9QRjJadHgyZHEvL05PU3gvTXZDeC9qUVBVRmZsNXNEVEliakY2KzI3M24xckxEL0tSNFI3K3UvZE5wOTVEdVNnS3NYdGtYU3ZiZFZsdEVSRVJFeG5TWU5ZQW5wcXpqb2Z5bEdCZ3h4MDdXbGZEMTkxK21LZVFmOFBjOVdIMkJyNXo0SlYrWit6Q1o3cFNZWThzeXByT3Y2bnlmWmt5SUJ3L2xMMlZkOXR6bzY3Y3FUbkdwcVhMWTJuUHJMQlZ0MHB4SlhSN3JpMXZ2ODE1ZENYdXJ6dDMyZlVWRVJDVFdtQTZ6SmhDSXRIWUlzcTlkTzhhUExyMHpxRFdzbDVxdTg2VmpQK2NMc3plejRLYUZGSDV4K1YxMlZwNEJvTUkvOGhZVGFBaTE5UG1hKzNJWDhzbWJ5Z3R1QkJyNFdmSE9BV3hWMzkyWHU3RFQvVWtPZDVmSCt1TFcrN1JHd2dxeklpSWlnMkJNaDFtQVgxM1pTNjRubmJ1eTUxQWRiT0xaODI5d3RMWjRTTjY3dnRYSDM1NThubzA1aFh4eXlqcU8xaFR6WXVtQjZQSFBIdnJoa0xSak1MbHRUamJtRkVaL1hRaWJFZjd0N0xaQjZmRVdFUkdSc1dmTWgxbUFaNHZlcERKUXowdGxoL0NGQWtQKy9tOVZuT1J3OVVXYXc4RWhmKy9CRm9pMDhwWGp2K1RUMHpad2IrNEN2bm51VmM0MVhCdnVadkhJdS84NjNFMFFFUkdSQVdDWXB0bWJsVmxIRkFXUmtXbDZjZzRBUVRORVNYTlZoK09UazdLNDNIeWpYL2YyMkozUmoyK2VyN2Mza2h4dUFDS21TY3NvK0lWQjAzK0p5RWhqbW1iTUpvUExNSXlZYmF4VHo2d01tQXRORmQwZTcyK1FoYjRIMkpzMUQwTnZ1NGpJV0dDYUppRXpSSWxaUW8xUlE4QVdJR0tNL2puVGg0dk50T0dLdUVnTHA1RVh6c05sZCtGd09NWjhxRldZRlJFUmtUNHpUWk1hczRZaW80aWdMZjZmZXNXRGlCSEJiL2RUWWErZ0tseEZRVXNCbWVGTVhDNFhOcHR0ekFaYUxab2dJaUlpZlZaajFuRGFkcHFnb1NBN0hFTDJFTVhKeFZRR0t3a0VBa1FpWTdkSFhHRldSRVJFK3FRMTBrcVJVVFRjelJDZ0xLbU1wcFltZ3NIZ21BMjBDck1pSWlMU2E2WnBVa3FwZW1SSGlMQWpUTG1qbkVBZ1FEZ2NIcE1EOEJSbVJVUkVwTmRNMDZTYTZ1RnVodHlrMmROTUlCQ2d0YlZWWVZaRVJFU2tPNlpwRWpBMFM4eElFbmFHQ1FhRDZwa1ZFUkVSNllscG1wcCthNFF4YlNiaGNKaElKS0l3S3lJaUlpTHhaeXd2V0tFd0t5SWlJaExuRkdaRlJFUkVST0tRd3F5SWlJaUl4QzJGV1JFUkVSbVZmTFUrYWt0cmg3c1pNc2dVWmtWRVJHUkV1TGozSW5WWDYvcDhYYmcxVEVORkE2WEhTem4xNmluMi9XUWZtRkMwcTRpM3Z2RVdBSzMrVmtxUGxYWjVqOG9MbFRUWE5IZDV2T3BTRmUvOCt6c0VtcnVmbHV6QXp3OXcrclhUZmY0Y3BQOGN3OTBBRVJFUmtXQnprSVBQSGFUd3c0V2tUVWpyOGZ6TEJ5OXo5cTJ6K09wOCtCdjk4TUhZSjZmSGlUZkhTMHQ5QzA2M2szQnJHSURTWTZYcy8rbCtadDQ5a3lVZlhZSmhNNkwzTWlNbWg3Y2NKdFFhWXRNWE41R1FsdERoL1ZvYVdpZy9VNDRaN21hUWxRbFhUMTVsL2dQeisvYkp5MjFSbUJVUkVaRWgxMURSRVBPNjlIZ3BtSkE5STd2RHNUWWVyd2RYb2dzQTczZ3YzbHd2dWZOeU1VMlRNNitmNGU2bjdpWnZmbDcwZklmSFFTUWNBUk9tcnB5S0dURTUrSXVETk41b1pNMW4xdUQwT0FFd2JBWjNmZTR1M3Z6Nm03ejlyYmZaOU9WTnVKUGNNZTl0UnF3UWF4Z0dYYWtwcWNIZjRDY3hMYkhENStCTWNGSi9yWjd0Mzk3ZTVmWDMvdTk3eVp5UzJlVng2WnpDcklpSWlBeTViYzlzNjNSL1cxbEFaKzU4L0U1bTNEVURnSEdUeHJIcVU2c0FxQ3F1NHN6clozQWx1V0xPZDNxY1lFS29OWVRENVdEYTZtazRQVTdlZStVOVF2NVFOTXdDSkdjbXMrNno2M2pyRzI5eC9OZkhXZjZKNVRIM2lvWlplOWRodHEyTVlkZjNkM1U0Tm5YbFZDWXZtd3pBeGk5c3hPUDFSSTgxVmpheTg5bWRYZDVYdWhlWFlkWmpkK0lQdHc1M00wU0duTWZ1N1Bra0VaRTRjWE00N2NtV0o3ZjArZjV0WVRVVXNNSXN3TVFsRThsZmxJL04zbkhZVU1hVUROWS92WjV4azhkMU9OWldybkJ6ZWNMTlROT2srRUF4OHo4OG53VVBMdUNGdjNpQmVRL01ZKzY5YzZQblZMeGZBVUJ5VmpLSjZZblIvWkdJVmxTN0hYRVpabk04YVZ4dXZqSGN6UkFaY2ptZW51dklSRVRHZ3M3QzdadGZlN1BUYzMvOTVWOTN1bi91ZlhPWmZjL3NhRkFGeUo2WjNlbTVvVUFJd0tyRjlYVHNXQ2c3WGtaTFhRdFRWMDRGSUJLT1lMTnBuUDFRaU1zd3V5eGp1c0tzakVuTE1xWVBkeE5FUkFhTXY4SGZaWDFzVHpZL3N6bjZjVzFaTFh0K3VJZlZuMTVOZW41NmRIL0Q5UVoyZlc5WGgvMXQzRWx1OXY1NEwrVm55cVA3SHYvKzQ1MitYMnVMOVVTNG9id0I3M2h2aCtNWmt6Tlkvc1J5a2pPVEFZaUVJcDMyL3NyQWk4c3crMUQrbmJ4ei9UUTNBdjM3QnlBU2o3TGNYaDdPdjNPNG15RWljZWFHRDhxYlljQldPbzBBT1FOenE1UGJUbkp5MjhsK1hldk5hUStVd1pZZ0FFa1pTVEg3SFI0cjV0aGQ5dWgrWDUyUGc4OGRaT2tmTE1XZDRtYmRuNi9EakpoY09YU0YvVC9iMytYN05kNW9CS3dwdXZJWDVYYzRucENhd01RN0poSUtoQWkzaHEybFpZMzJIbDBaUEhFWlpoUHRMdjU4NW4wOGMvS0Y0VzZLeUpCNWF1YUhTTEM3ZWo1UlJBUTRWZ25mUHc0WCt6NXRhN2VTN1BERlJ3Zm1Yb05STXhzS2hxaTdXb2V2eGtmQjRnSnNkaHUrYWg5Z0RlTGE5K045VkYrdWpnN29zdGx0WUtmSFh0VGEwbHFjQ1U2dW43L2U2ZkhpQThYcy8ybHNHRDc4cThNYy90WGg2T3NObjkvUXE4OUIraVl1d3l6QXdyUkpQRlA0Ky96SCtUZlVReXVqV3BiYnkxTXpQOFNDdEluRDNSUVJpUU5oRTc1M0hINVRCUE15NFZPRk1DVVZrZ2JxSjM0RTZnZm9WcmZMVit1ajdtcGR0RXhnOXc5MjAxTGZnaGt4U2NsS1llS1NpU1JuSmxOZlliWDR5UE5IdUg3K09tcytzNGFVOFNtOWZwOUFZNERhc2xybVB6Q2ZVNitlb3JtbW1hUnhTVEhuVEZ3eWtaelpWcGQxVFVrTnU3NjNpN3YvL0c3Uzh0dkhPdlMzcEVLNkY3ZGhGcXhBKzYwbGY4VFdza01jckw1QWhiOU9zeHpJcU9DeE84bnhwTEVzWXpvUDVkOUpvbnBrUmFTWGZ2ayt2SElCL3RjZDhPQTA2R1phMUg0SmhXRHZBTjNyZG1wbXQzNTFhNGNWdTFKelU1bTVmaVlaa3pKSUw3QnFaTk1MMHFrdHFlWEUxaE9jMzNHZVJROHZZdUlkUFhjTzFGK3J4NW5vSkRFdGtjdUhMbU96MlpoOXoyeEtEcGR3NGQwTExIeG9ZY3o1RHBjak9tUEN0VlBYQUNnNVdtTE5lL3ZCMzRIQzdPQ0k2ekFMVnNuQlk1Tlc4OWlrMWNQZEZCa2tiMTZHZnp0azlUWUFKRHJnYjFiQjBnR3EyUklSR1MwdTFNTFBUOFBINThKSDRtQzg2TzNVekU1Wk9RV2J6VWJHNUF6TWlNbU8vOWhCNFlPRkhSWWR5SnFleFpYRFY2Z3FybUxlL2ZPWSs2RzVYZHl4M2JWVDE5anp3ejJzK3VOVkpIZ1RPTC9qUFBrTDgzRWx1cGk2Y2lwbjNqekRuSTF6T3N4cjI2YjhURG5PQkNlWDlsM0NuZXhtOGFPTCsvVTVTdS9FZlppVjBlL2V5WkNWQUgrN0YzeXQ0QXZCVjkrRnArK0F6ZE9pdi9DS2lJeDV6NStETkE4OFBtZTRXOUk3dDFNenUrREJCZEdQcTRxck9yM0dWK2VqOUtpMWtNRzBOZE5pZWxQMy9HZ1BzemJNNmhCK3o3eDVoaE8vT2NHOCsrY3hvWEFDNTk0NVIrT05SbGIvaWRWcE5uM3RkRTYvZnBwakx4MWorUi9HTHF3QVZrbkN0VlBYS1B4d0llRlFtSlBiVHBLUW1zRHNqYk43OVhsSzN5bk1TbHhZUEI3K2ZRTjg1VjFyWkc3RWhHOGZnWE0xVnFoMTI0ZTdoU0lpdysvSWRaaWZDUTdOQ0VYSmtSSU9iVG1FYVpwNHgzdXBMYWtGRTJ1R2dXQ0lLNGV2a0RzM054cG1BODBCQUU2K2NwSTFuMWxEd2VJQzZxN1ZjZnlsNDB4Yk9ZMXhrNnlGRkZ4Skx1YmRQNC9qTHgwbmExcFdkRjdaTnFkZlB3MVlQY2NKcVFrMDF6Uno5TVdqSkk1THhKVmc5ZVNHZytHWVdRN0N3VERTZndxekVqY21wOEozNzRHLzJnMUZ0ZGErMTR2aFFoMDhzd3B5a3JxL1hrUmt0S3NQd01TT1U2Q09LYldsdFJ4NS9naVZSWlhrenMxbHhSTXJxSytvWi91M3RsTzBxNGdaNjJiUVVONEFKakZ6ejVhZktjZWQ1R2JkVSt2SW5KSkpjMDB6TzcrN2s4VDBSTzc0NkIweDd6Rm4weHpLanBkeDRPY0hNRTJUYWF1bUFWQlpWTW01ZDg0eFo5TWNFbElUQUZqMjhXVTAzV2ppMEM4UHNlenhaUUM4OHJldkRORlhZMnhRbUpXNGtwRUEzOXBnOWNxK2VkbmFkNkVXUHZzNytNcHlXSlk3ck0wVEVSbDJ6ampxbFQyMDVSQ0h0aHpxMTdYTk5jMVVGMWZqU25SRlp6Tnd1cDNVbE5UZ3EvV3g5cy9XVXJDNEFJQ0V0QVNtcnByS2tlZVBZSm9tVFRlYWNIcWNwRTFvbjJsZzJSOHV3OS9nWjl6RWNkSFpDQ0xoQ0JzK3Y2SERpbCtHeldEdGsydjUzYi8ramdNL094Q2RCdXpkLzN5WHRMdzBDamNYUnMrMTJXMnMvYk8xaEFJaEdpdXR1V28vOUpVUDRmRjZvdWMwWEc5Zys3ZTI5K3ZySUFxekVvZmNkdmp5TXBpYkFkODlCcUVJTkFiaEw5K0ZUOHlEVDh3ZCtORzdJaUl5OEFvM0Z6SnA2YVJlbmJ2dG1XMHhyODJJeWU3LzJoMTluVHMzbDlUY1ZGTHpVcG04YkRLR0xmWUh3YkxIbDJHR3plaThyM1B1blJOelRtSmFJb2xwaVFCY08za053ekRZK0lXTlhVN2hsWkNhd0tZdmJ1TGdsb05NWFRXVm1pczFPRDFPN3ZyY1hkaWRzYlZ2N21RMzdtUTNMUTB0cE9hbGtwaWVHQk5tdzZFd3FYbXAwZGtRcEc4TTB4eXdOVUZFaHR6Wkd2aTd2VllkYlpzRldmQy9sOFA0eE9Gcmw0akljTmo0UER3eHo5b0dTeWdVWXEvajlpZm5PdkR6QTB4WlBvWHNtZG45UHQvZjRDY2NDbU96MjZLUDlYdlNXTmxJMEJja1kzSkd0K2UxdHJUaVRIQjJlMDZIYS95dEhYcHhoMHIrcFh6UzA5TkpTVW5CNFJoYm9WaGhWdUplZlFEK2NUOGN1MmxSbGtTbk5jZmlQWk0wMjRHSWpCM3hGR1psWUkzbE1CdEhsVFVpblV0MXc5ZnVzdjd6Ym50aTVHdUYvM3NBL25HZlZZSWdJaUlpbzVQQ3JJd0tOc01LczkvZUFCT1MyL2Z2TElWUHZ3RkhPMTlLVzBSRVJPS2N3cXlNS25NeTREL3Z0Wlp3YkZQZEF2L2ZUdmozbzlDczFZNUZSRVJHRllWWkdYVThEdmo4RXZpbnRaRG1idC8vOGdYNDFHdXdxOHlhTjF0RVJQckhaaW8rakNSR3hNQXdyRzBzMG5lampGckxjK0ZISDRJMUU5cjMxZmpoNy9mQ1g3MExGYzNEMXpZUmtYam1pcmlHdXdseUUxdlFwakFyTWxxbHV1R1oxZkIzcXlIcnBsbGJEcFREbjd4dXJXTWVpZ3hmKzBSRTRvMWhHS1NGMDNvK1VZYU1xOUdGM1c3SFpyT055VUNyTUN0and1b0o4S1A3NGRHWjdRc3FCTUx3Z3hQVzZtR25xb2EzZlNJaThjSXdEUExDZVRqQ1kydjZwNUhLRnJUaHJmZmljbG1CVm1GV1pCUkxkTUJuRjhHekcySG11UGI5eGZYd0Y5dmhtYjF3dFduNDJpY2lFZzhNdzhEdGNGUFFVakRjVFJFZ3BUeUZCRmNDYnJjYnA5T3BNQ3N5RnN4SWgrL2VBMC9kWVFYY05ydkw0STlmczViSXJROE1YL3RFUkVZeXd6Q3cyKzFrMmpPWldEOFJlOGplODBVeTRJeWdRZXFWVkx3Ukw0bUppYmpkYnZYTWlvd2xOZ01lbmc0L2VRQWVtTnBlZWhBMjRUZEY4SW5md24rZmhXQjRlTnNwSWpJUzJXdzJYQzRYMmM1c1p0VFBJTFUrRlVmQWdSRVplMEZxS0JrUkE3dmZUc0tOQkxKTHNrazNyQlcvRWhNVGNibGMyR3hqTTlacE9Wc1JyRktESDV5QVF4V3grN01UNFk4TFljUEU5dFhGUkVSR3FxRll6cmFOYVpwRUloR0N3U0NCUUlCQUlFQXdHQ1FjRG1PYUpvb1hBNjl0eGdLNzNZN0w1Y0x0ZHVOMnU2TkJkaXoyeW9MQ3JFaU13eFh3Zy9mZ1VsM3Mvb2xlK1BnY3VIc2kyTWZtL3hVaUVnZUdNc3dDMGRBYUNvVUloVUtFdytGb21KWEIwUlptN1hZN0RvY0RoOE14cHFmbEFvVlprUTRpSnJ4NUdYNTh5bG85N0dZVGt1SHh1WERQUkhDTXphYzVJaktDRFhXWWJkTVdhdFVqT3pUYXd1dFlEN0Z0RkdaRnV1QVB3VXRGOE1JNWFBakdIc3RKZ3NmbXdIMlRGV3BGWk9RWXJqQXJNcHowWTFpa0N4NkhGVmgvc1JuK2RHSHMwcmdWemZETnc5WkFzYTBYTkZCTVJFUmt1S2huVnFTWEFtSFlkdEdhNWFER0gzc3MxUTJicDhLRDB5RXpvZlByUmZwRGoyL2p4MGg0OUt1ZVdSbUxGR1pGK2lnWWh0ZUs0VmZ2dzQxYmFtcnRCdHhWQUkvTWdEa1pvRW9tNlMvVE5BbVpJVXJNRW1xTUdnSkdnSWlodFpkSElwdHB3eFZ4a1JaT0l5K2NoOHZ1R3JaQk9RcXpNaFlweklyMFUydkVHaWoyUCtlZ3RMSGo4Vm5qckZDN3JnQ2NLdWlSUGpCTmt4cXpoaUtqaUtBUjdQa0NHVEVjWVFjRkxRVmsyak9IWmJva2hWa1ppeFJtUlc2VGFjS1I2L0RySWpoWTN2RjR1Z2NlbkFhYnA4RTR6OUMzVCtKUGRhU2EwN2JUdzkwTXVRMlQ2aWVSNWN5S3JzbzBWQlJtWlN4eTlIeUtpSFRITUdCcGpyV1ZOVm9yaUwxeEdWcEMxdkZhUC96c05EeDNCdTdNZ2Z1bXdNbzg5ZFpLNTFvanJSUVpSY1BkRExsTlpVbGxKTlFuWUJnR2JyZDd6SzdNSkRJVUZHWkZCbEIrQ2p4MUIzeXFFRjR2dG9KdGViTjFMR0xDZ1hKclMzRlpjOVhlT3dWbXBLdTJWaXltYVZKS3FVb0xSb0d3STB5NW94eFhZUGpxWjRlU0Jpb09yWkV3MkhBa1VaZ1ZHUVJKVG5oMHBsVXp1NzhjWHIxb0xaVWIrZUQvK01ZZy9PYUN0VTFKdFhwcjc1bG9sU1RJMkdXYUp0VlVEM2N6WklBMGU1b0oxQVZ3dVZ6WTdmWlJHVG82REZTMGFhRGlZQnBKZ3cxSEVvVlprVUZrTTJCVm5yWFYrT0d0Sy9CR01WeHBhRCtudUI2K2Z4eCtjQUtXNThJOWsyQlpMaVRxWCtlWVk1b21BVnRndUpzaEF5VHNEQk1NQmtmdDhxNHhBeFZ0ZXBvd0ZDSkdCTC9kVDRXOWdxcHdsVFhZTUR3OGd3MUhFdjI0RkJraTR6encwVm53KzdQZ2ZJMVZWN3Y5Q2pTMVdzY2pKdXk3Wm0xT20xVmZ1ellmVnVSWlpRa3krcG1tcVY2dFVjUzBtWVREWVNLUnlLZ01zelZtalFZcURxT1FQVVJ4Y2pHUitnaFo1dEFQTmh4SkZHWkZocGlCTlczWHJISHc1RUlydkw1eDJTcERhUHQ1MXhxQnZkZXN6VzdBNHZGd1Z6NnNubUF0MENBaThXRzAxcEJxb09MSW9jR0dDck1pdzhwbHQrYWhYVmNBMVMyd3N3emVMWU5UTjZEdHgxL1loTU1WMXZiTkk3QXd5K3F4WFRNQk1yVGFtTWlJTmhyRHJBWXFqaXhqYmJCaFp4Um1SVWFJakFUNHZSbldWdU9IUFZkaFZ5a2N2OUhlWTJ1YWNMelMycjV6Rkthbnc5THhWa25DdkV4d2pMMWZ5RVZraUdtZzRzZ3pGZ1liZGtkaFZtUUVHdmZCUWdzUFRvUDZnQlZzM3kyRG85ZXRudG8yRjJxdDdWZG5JY0VCaTdMYjU3eWRrRHg4N1JlUjBVc0RGVWVlMFQ3WXNDY0tzeUlqWEtvYkhwaHFiWTFCMkgvTkNyWkhya01nM0g1ZVM2aDlBQmxBYnBJVmF1L01nVVhqTlR1Q2lBd01EVlFjZVViN1lNT2U2TWViU0J4SmNjR215ZGJXR29GVFZlMzF0QmZyWXM4dGI0WlhMbHFiM1lEWkdUQS8weXBIbUplaGdXUWlJcVBKYUt6UDdpMkZXWkU0NWJUQjRteHIrOHdDcTg3MlNJVTFLOEtSNjFaNVFwdXdDYWVycksxTlFVcDd1QzNNZ3J4a3JVUW1JaEt2RkdaRkpPNk44N1QzMnBvbUZOVzE5OXFlcm9xdHRRVW9iYlMyMTRxdDE2bnU5bkE3UHhObXBtdEFtWWlJakh3S3N5S2prR0ZZWVhSbU9qdytCL3doT0Z0amhkcVRWWENtQ255aDJHdmFCcHJ0dVdxOWR0cXNwWGFucDhPME5KaWVCbFBUcklGbUlpSWlJNFYrTEltTUFaNFBaanBZbEcyOWpwaldNcm9ucTZ3NWJVOVZRVlZMN0RXdEVUaGZhMjF0REdCQ2loVnNwNmUzLzVtbStsc1JHWUY4dFQ0Q1RRSFNDOUtIdXltRUFpRWNic1d1d2FDdnFzZ1laRE9zM3RacGFmRHdkR3VCaGtwZmU3QTlXUVZYR3RybnQyMWpBbVdOMXJhanRIMy9PQS9NK0tBSGQ1TFhxc2ZOVDRGRTUxQitWaUlTN3k3dXZVakdwQXpTSnFUMTZicHdhNWptNm1icUsrcXB2MXBQNDQxR1ZuNXlKVVc3aWppLzR6eS8vODNmcDlYZlNzWDdGUlFzTHVqVHZZdjNGN1AvWi90NTdObkgrblRkeldwS2F0ais3ZTNNKzlBODVteWEwKy83U09jVVprVUVBeGlmQ09NbndUMlRySDMra05WN2U2RU9pbXF0UDR2cnJCN2JXOVg0NFVDNXRkMXNuTWNLdGZrcFZzQnRDN2s1U2FySEhTN04xYzI0azkwRDIwUFU5a3VQQVlkK2VRaW54OG1pUnhiMS9SN2RqRUFNK29KRVFoRThYayt2YjlsNHZaR2tqQ1JzWFh5em5YMzdMT01LeHBFOU03dHZiWlZCRVd3T2N2QzVneFIrdUxCWFlmYnl3Y3VjZmVzc3Zqb2Yva1ovOVB2UTZYSGl6ZkhTVXQrQzArMGszR3JOWVZoNnJKVDlQOTNQekx0bnN1U2pTekJzc2Q5d2pkY2JlZlVmWG1YVGx6YVJNVGtqdXQ4MFRjeUlTVU5GUTZmdFNNcEl3dTYwZDl2VzlJSjBNaVpsY09xM3A1aDg1MlFTMHJSODQwQlNtQldSVG5rY01DZkQydHFFSXRhZ3NRdTE3U0gzWWgwMHQzWitqeHEvdGIxM0kzYS8zWURjNU5pQW01c0UyVW1RbVFEdTduOHV5RzA0OFBNRFZCVlg4ZEEvUDRRN3FXLzFJYUZnQ0YrTmo2YXFKaG9yRzJtb2FLRCtXajIxWmJXc2YzbzltZE15S2Q1ZmpOMXBaOUVqaXdpM2hqbjh5OFBNdVhjTzNoeHZ0L2ZlL2NQZEJCb0QzUDMwM1IyQ1FhdS9sVmYrNWhVTXcrQ1JyejNTSVlSMFplZXpPOG1hbHNYeUo1WjNldnpvQzBlWnRXR1d3dXd3dVRVY2xoNHZCUk95WjJSM0dSdzlYZyt1UkJjQTN2RmV2TGxlY3VmbFlwb21aMTQvdzkxUDNVM2UvTHpvK1E2UGcwZzRBaVpNWFRrVk0ySnk4QmNIYWJ6UnlKclByTUhwYVg5OFpKb21rVkRYODdSdWUyWmJwL3MzZldrVFdkT3pDUHFDL004WC9xZkh6L3VsLy9OU3AvdVgvK0Z5cHEyWjF1UDEwcEhDcklqMG11T0RRV0ZUVW1IVEIvdE1vS0xaQ3JpWDZxQ3N5UXE4WlkxVzcyNW53bVo3dWNLK1RvNm51aUU3RWJJU0lUdmhnejhUMi9kbEpGaUJXUG9tMEJqZyt2bnI1TTNQNjFPUXZiVHZFa2RmT0VyUUYreHd6SjNrSmkwL0xYck02WEVTQ2xoLzhRMFZEWlFjSzZIa2FBbXJQNzA2Sm1UY0xCS0tjTzNVTlZKelV6dnQ0VHE1N1NSQlh4RERNRGozempsbTN6Tzd4elkzVmpiU2NMMkIrUitlVCtXRlNzeEk1d0hGVit2ait2bnJuUjRiUDNOOGorOGovZGRWT0h6ckcyOTFlYzJkajkvSmpMdG1BREJ1MGpoV2ZXb1ZBRlhGVlp4NS9ReXVKRmZNK1U2UEUwd0l0WVp3dUJ4TVd6ME5wOGZKZTYrOFI4Z2ZpZ216UFhuOCs0LzM2cndsSDExQzd0emNYdDhYdXY1YVNPOG96SXJJYlRHd2VsVnprMkJ0ZnZ0K0UydFFXVmxEZTdodG13N3NlblA3aytuTzFBZXNyYWkyOCtPR0Faa2VLOWhtSlZxOXVhbnVEellYZU4zdHIxTmNZelA0bHAwb28rNXE3RW9hOWRmcU1TTW1kb2VkVTc4OTFlMzE4eCtZSC8xNDNLUnhqSnM0anVUTVpKSXprem03L1N6K0JqK1AvdXVqdUpOalE3SEQ0N0FlK1dJOVd0MzBwVTI4OCsvdnNQUFpuU3o5Mk5Kb0VMbFp4ZGtLUW9FUWsrNmMxT0ZZWlZFbDU3YWZZODZtT1JnMmd4Ty9PVUhPN0p3ZUgwT1hIUy9Ec0Jua3pzdGw2MWUzUmdQMnJVcVBsVko2ckxUVFk3ME5MOUovTjRmVG5teDVja3VmNzk4V1ZrTUJLOHdDVEZ3eWtmeEYrZGpzVnZsSld5OXdVMVVUWUpYaXVCTGFRM0ZMZlV2TWVaMUpISmNZL1RnTEltTjZBQUFibDBsRVFWUWhMYUhISnhFeXNCUm1SV1JRR0VCV2dyVXR2cVdES3hpR2EwM3RBYmVzMFJxQTFyWjFWcGQ3TTlPRUd5M1dSblhQN1VoMmRSMTJ2UzVyUzNCWXBSVUpEa2h3ZnZDbncrcU5qc2NzWEhLa2hNc0hMM2QrN0tqVlc5cWRtOE5zV2w0YUcvNWlRL1QxcFgyWDhEZjRPd1JaQUtmYmlSa3hpWVFqMk93MjBpYWtzZkdMRzNuN20yOXpZZGNGcHE2YzJxSDN0ZmhBTVRhSGpTbkxwOFRzOTlYNjJQUERQYVJrcDFDNHVSRERNQ2c3WHNiT1ozZHk3NWZ2N2JidThPTGVpMlRQeU1hZDVPYUJ2MzZnMDBmSHIvejFLMHhkT1pWNUQ4enI5bXNoSTFObjRmYk5yNzNaNmJtLy92S3ZPOTAvOTc2NW5IbmpUTXkrUFQvYzArbTUzZldlM3ZPRmU4aWVrYzNtWnpiM3F4NzJnYjk1Z01TMHhKNVBsRTRweklySWtIUFpZWEtxdGQzS0JCb0M3Y0gyeGswaDkwYUw5V2QxaXpXOVdHK1lRR1BRMnNvYSs5NVd1M0ZMMEwzbDQ3Yk43UUNIQVhhYmRZM3Qxbzk3OHhxZ2IwOG5lOVRYM3NXOS8yOXZseUc0TjV3SjdUMWhiYldOS2RrcGJQemlScHh1WjRjZ0cvUUZLVHRlUnY2Qy9KaHc3Ry93cy8zYjJ3bTNodG40eFkzUjYrNzY3RjI4OGJVM2VQdWJiN1ArOCt0SkdwZlVvUTFWbDZwb3FHaGcxb1paQUNSbkpuZmIzcFNzbEg1L3ZuSjcvQTMrYm5zOHU3UDVtYzNSajJ2TGF0bnp3ejJzL3ZScTB2UGJwK0ZxdU43QXJ1L3Q2ckMvalR2SjNmZkJpbDNZOWIxZGxKMG91NjE3NkdsQS95ak1pc2lJWXREZWF6cWppNmtod3liVXRMUUgzRnAvZTJsQ2ZRRHFBbFlncmc5YXIzc2JmTHQ2cjZaV2F4dHNTWGI0NHFPRC96NTlkZnlsNHpHdi9VMytUdmNETk5jMEEvRGV5KzkxT1dOQzNyeTg2S0NyeXdjdUUyNE5rNXpWSGpnYkt4dlo4WjBkK09wODNQMzAzYVJrdDRmTmxPd1UxbjEySFR1K3U0UFgvK1YxVnYzUktuTG54ZjRHY1BhdHN3QXhjNHVlMkhxQzA2K2Q3dENXYzl2UGNXNzd1Wmg5OCs2Zng4S0hGbmJhOXI3NjZzbUoyR3cyREp0dHlIcjQ5MXlGaFZtRCtBWVJJR2RnYm5WeTIwbE9ianZacjJ0dmZwUWZiTEZxdHBNeWttTDJPenpXOTZEZFpZL3U5OVg1T1BqY1FaYit3VkxjS2UyL1FQVW5WTi84WGtzZlc5cHRNTDYwOXhKbjNqd1RFOEpsWUNqTWlramNzUnZ0OWJJOU1UOElvOUd3RzR3TnZ2VUJhQXBDUzlnYXNOYlNDaTBoYS9PSHJaS0lzZTdXeDdBOTdRYzR2K044bDhkY0NTNnlaMlpqUmt6ZS85MzdNY2RLajVXeS8yZjdNU01tNjU5ZTMrbE1BMW5UczdqbkMvZXc0N3M3ZU9jNzd6QnA2U1FXUGJLSXBJd2s2c3ZyS1RuV2RRbkY2ayt2N3ZJWWRQMkl1YitxQWtQL1kvWmlIWHh4eCtEZGZ5Qi82UnFNbXRsUU1FVGQxVHA4TlQ0S0ZoZGdzOXZ3VmZzQU1DTW0rMzY4aityTDFSMEdCZlpuRU5iTlBhazNsd2xVWDY3RzQvWEVQRGxvQzg2cXB4MTRDck1pTXFvWmhqVUlMTVZsVFFIV1YySHpnNUFiYXYrejVaYlgvZytDYnpoaW5SLzkwN1I2aFc5KzNkM0hnL0VmY244R3pkenExa2VmMi81Mkd3M1hHenA5Sk5yV0E3cnhDeHQ3blBLcStFQnh0Q2NYb1BKQ0plLys1N3NrWlNSeDE1TjNrWktkUXFBcDBLRTJOOUFVd0R2ZXkvMWZ2WjhEengyZzRteEZ0TEQ1dmEzdmRUdTZjTkxTam9QTWJqYlFZZllIU3krUm5wNU9Ta29LRHNmZy84amQrRHpjTnhudW5UeUlieEtCK2tHOGZWLzRhbjNVWGEyai9JdzF5Zlh1SCt5bXBiNEZNMktTa3BYQ3hDVVRTYzVNcHI3Q2F2R1I1NDl3L2Z4MTFueG1EU25qTy82SHNPS1RLNWk2Y21xUDczdjV3R1gyL25odmw4Y1BiVG1FdytOZzR4YzI5dk16azc1UW1CVVI2WWJkZ0NTbnRRMjJVQWk2L3ZIWVA0c2ZYZHluODY4Y3VrSk5TVTIvMzgrVFlpMXEwRGFqUVp2M2YvYysvZ1kvQ3g5YWlNMWhJOXdhNXVRckowa1puMExqZGF1WU9YdDZOaXMrdVlMOGhmbTRFbDBjK1BrQkx1NjUyQ0Uwdi9pbEY1bStkanJMUHI2TXU1KzZtK2FhWnBMR0pYSHQxRFZLajVlU09UV1Rxa3RWbmJadklNTDlTRGMrQ1JZTzR0UzVBL2w5ZWpzMXMxdS91alhtbHlHQTFOeFVacTZmU2Nha2pHaVpTWHBCT3JVbHRaelllb0x6Tzg2ejZPRkZUTHhqWXFmMzNQL1QvZXovNmY1K3RhZE4yd0lMVTFaTzZmUjRWNTl2Y2xaeWRJWUY2UnVGV1JHUlVheXZTMmZXbHRiMk9jeWFwa25qOVVZUzBoS2lqMVdicTl0RFJrMUpEU2UybnNDVDdHSHVmWE54SjdzNTg4WVptbXVhV2Z2a1d0NzkvcnZSYzN2VEszYXJ0dmU4c1BzQ0RwZURXUnRtZFJsbWU2cFgxSHlmUSt0MmFtYW5ySnlDeldZalkzSUdac1JreDMvc29QREJRaktuWk1hY2x6VTlpeXVIcjFCVlhNVzgrK2N4OTBOenU3em40a2NYZHhsMGIxWjZ2SlNqTHh6dDlGajFsV3BDd1JCWjB6b3ZYTzdxZSt5aGYzcUlwSXlPQXhxbFp3cXpJaUxTYTBGZjBGcFJDZXRSYW0xcExYVlg2d2dGUTJ6NjBxWm9QV0JqcGRYYjZtL3dXMkhWdE9wVjIwb0c2cS9Wa3pNN2g0SkZCUVBXdHF4cFdYaHp2TjB1Q0tGNnhaSGxkbXBtRnp5NElQcHhWWEhudjd6NDZueVVIclhtRVo2Mlpsck13TDQ5UDlyRHJBMnpPb1RmMjlYMmZsMzFzbXJHZ29Hbk1Dc2lJdDA2dWUwa05TVTExSlhWeFR6V0xkcFZoRFBCU2NhVURNWk5IRWRTWmhJSnFRazQzQTVxcjliUzZtOWx4M2QzMEZ6VHpJb25WcEExdmIybmFzYmRNMGhLNzc0WEtoS0tZSFAwL3JIcmhNSUplTHdlYXE1MDNiUGMzMGZhRW45S2pwUndhTXNoVE5QRU85NUxiVW10VlU5dFdJUEVyaHkrUXU3YzNKZ3dlK3pGWXh4NzhWaS8zN1BWMzhyRlBSZXhPV3djL1oralpNL01qcGJleU9CUm1CVVJHY1VHb2thMDlGZ3BkVmZyY0NlN3lTdk1vK3BpRlVGZmtJLzh3MGRpcHRScWt6azFrOHFpU3JaL2F6czFKVFVzZW5nUlUxZkZsZy8wWnFuWWdDOFFzeEpUVDNyVDY2b3lndEd2dHJTV0k4OGZvYktva3R5NXVheDRZZ1gxRmZWcy85WjJpbllWTVdQZERCcktHOENrdzl5enZSMEFWbnlnbUgwLzdyZ1k5M3N2djBmUUYyVDkwK3M1L0t2RHZQVnZiN0g2VDFiSFRCTW5BMDloVmtSa0ZCdUlBV0RMLzNBNXJtUlhkSEdCYlgrN2phQXYyR21RQmNpWm5VUEYreFZVWDY1bTRVTUxveldLWnNURWpKaTk3bTF0dk40NDREV0VQVDNpSFFzRHhFYVNRMXNPY1dqTG9YNWQyMXpUVEhWeE5hNUVWM1EyQTZmYlNVMUpEYjVhSDJ2L2JDMEZpNjB5bG9TMEJLYXVtc3FSNTQ5Z21pWk5ONXB3ZXB3OUxvdmNKdWdMVW5PbEpyb29TT21SMHVoU3VXMUtqcFJ3N3AxelRGNDJtZHg1dWF6Ly9IcDJQcnVUMS83NU5YSm01VVNuQXJ1MDl4TEdUV3RzbTJHVFNDUkNKQlFoYjE1ZWwvK3VwR3NLc3lJaW85aEFEQURMbUpMUjYrc3Y3YnZFcWQrZUFpQnZmaDd6N205ZktyYnVhaDN2Zk9jZFZ2M3hLbkptZHovcnZyL0JUMk5sSTlQWFR1OUQ2M3VtTW9PUnBYQnpZWS9UcGJXNXRWZmRqSmpzL3EvZDBkZTVjM05KelUwbE5TK1Z5Y3NtWTloaWw2bFk5dmd5ekxESjRWOGRCbURPdlhNNm5OT2Q3ZC9lSHYzWXNCa3hOYnVtYVhMOHBlT2taS1d3OUdOTEFXdmx1ZnUvZWorWDlsMmk1R2dKRGRjYmNMZ2RISGp1UUljNWJnRnNEaHVUbDAzdWRYdWtuY0tzaUlqY3RzWWJqUnorMVdIS1Q1ZVRtSjZJZDd5WDYrZXUwMUxYRWwycnZ2RkdJLzRHZjdmendMWnBXMUkzZCs3QXJ1K3JNb09SWTlycWFZeWZPYjdYZy9LbXJaNUdhazc3R3RqSm1jbjgzdGQvajNBb2pNMXVJeUUxSVhxc3M1QnFjOWhZK2FtVnpQL3dmSUsrSUJtVFkzOUpXLy8wZWxJbmRMTEdOdUJLZFBISTF4NkpEbjUwSmJwaWVtWU53MkRGSjFlUWxKRVVYY2E1N1QybnI1M2U4WmN5MHdyQWJhSFdzQmtZaHNHUUxSTTN5aWpNaW9pTVl1SFd2aTFoWnBwOVcvdlgzK0RuekJ0bk9ML3pQSkZ3aE9scnA3UDQwY1hVbDlmejV0ZmU1TWp6UjFqenAyc0FyRHBGT3RZcDNpb1VESEgyN2JPNGs5emt6Yy9yVTN0Nm9qS0RrV1A1SjViZjl2a2ViOThIVjkyOFBQTE5ibDBXK1ZZM2grWE9aTS9vdytTK2hoV0ErOUl6TEYxVG1CVVJHY1grKytuL3Z1MTd0UHBiQ2ZxQ2VGSThoSUloL0kzK2FOM3IrWjNuT2Z2MldjYlBHcytpUnhaRmU3c3lwMlF5ZmMxMEx1eSt3TkVYanJMbzl4WlJlYUdTNU16azZMS2VYVG4rNitQNGFuMHMrTWdDN0U3N2JiWDk2c21yQURUZGFJcDUzWjJtRzAxY1BYbVY5UHgwRXRON3NXYXlpQXdyaFZrUmtWRnNJQWFBQlgxQnRuNTFhOHkrdHNmL2hac0x5Wm1UUS9iMGpyMVNTLzVnQ1kyVmpaeDkreXhGdTRvSXQ0WjdyT0U5dC8wYzUzZWN4NXZqN1hPOWIyZDIvc2ZPYmw5MzVzcmhLMXc1ZktYWEk5dEZaSGdweklxSWpFS2VGQTlKNDVMNkhBaGI2bG9JTkFWaTlpV2xKekhuM2ptRUFpRXdyWkhoTTlmTkJLeEhwWjBGV1FDNzA4NzZ6Ni9uM052bnVIYjZHaW5aS1JSdUx1ejIvYjA1WHBJems3bnJ5YnU2N0pWMUo3azdqQ1MvbWNmcm9XQnhBZTRrTncvL3k4UGR2bDkzWEVtOW54Wk1SSWFQWWZhMVFFcEVSQVpGS0JSaXIyT2dWcjJQWDJiRUhEVzFoUG1YOGtsUFR5Y2xKUVdIWS9EN2p6WStEMC9NczdiQkVncUYyRy9mVDhTSURONmJTSjhZRVlQOEs5YjNXbkp5OHBCOHI0MGt2VjlhUlVSRVpBaU1saUE3bXJraTZyVWVTV3hCbXpXZ3pCaWIvM1lVWmtWRVJLVFhETU1nTGR5N3hRWmthTGdhWGRqdGRtdzIyNWdNdEFxeklpSWkwbXVHWVpBWHpzTVJIbHVQc2tjcVc5Q0d0OTZMeTJVRldvVlpFUkVSa1c0WWhvSGI0YWFncFdDNG15SkFTbmtLQ2E0RTNHNDNUcWRUWVZaRVJFU2tPNFpoWUxmYnliUm5NckYrSXZiUTdjMEZMUDFqQkExU3I2VGlqWGhKVEV6RTdYYVAyWjVaUFNNUUVSbEJiS1pObzhSSENTTmlqTnBCT1RhYkRaZkxSYmFaVFdKOUl1V09jcG85ellTZFlVeWJKa2thTEViRXdCYTA0V3AwNGEzM2t1QktJREVsa2NURVJGd3VGemJiMk95alZKZ1ZFUmxCWEJFWGZydC91SnNoQTJDMGp6QzMyV3k0M1c0TXc4QVZjQkdvQ3hBTUJnbUh3NWltMmVlbGthVm5iZDlQZHJzZFY0b0x0OXVOMiswZTAwRVdGR1pGUkVhTXRsSGlGZmFLNFc2S0RJRFJQc0xjTUl4b29MWGI3YmhjTHNMaGNEVE15dUJvQzdOMnV4Mkh3NEhENFJqVnZ6VDFoc0tzaU1nSTBUWkt2Q3BjUmNnZUd1N215RzJJampCUEdkMGp6TnRDbE5QcHhPRndxRWQyaUxSOTNjZDZpRzJqTUNzaU1rTGNQRXE4T0xsNHVKc2p0MkdzalRCWHFKTGhOSFlMTEVSRVJoaU5FbzkvR21FdU12VFVNeXNpTW9Kb2xIajgwUWh6a2VHbE1Dc2lNc0pvbEhoODBRaHprZUdsTUNzaU1zSm9sSGo4MFFoemtlR2pNQ3NpTWdKcGxIajgwUWh6a2VHaE1Dc2lNb0lwR0ltSWRFOWhWa1JFUkc1TDI1TURQVUVZR25vS0VFdGhWa1JFUlByRk5FMUNab2dTczRRYW80YUFMVURFaUF4M3MwWXRtMm5ERlhHUkZrNGpMNXlIeSs1U2ZUWUtzeUlpSXRJUHBtbFNZOVpRWkJRUnRBV0h1emxqUXNTSTRMZjdxYkJYVUJXdW9xQ2xnTXh3Wm5UbWpMRWFhRFZuaUlpSWlQUlpqVm5EYWR0cGdvYUM3SEFJMlVNVUp4ZFRHYXdrRUFnUWlZemRIbkdGV1JFUkVlbVQxa2dyUlViUmNEZERnTEtrTXBwYW1nZ0dnMk0yMENyTWlvaUlTSytacGtrcHBlcVJIU0hDampEbGpuSUNnY0NZbll0YVlWWkVSRVI2elRSTnFxa2U3bWJJVFpvOXpRUUNBVnBiV3hWbVJVUkVSTHBqbWlZQkl6RGN6WkNiaEozaG1DV3Z4eHFGV1JFUkVlazEwelExL2RZSVk5cE13dUV3a1VoRVlWWkVSRVJFNHM5WVhyQkNZVlpFUkVRa3ppbk1pb2lJaUlqRUlZVlpFUkVSRVlsYkNyTWlJaUl5S3ZscWZkU1cxZzUzTTJTUUtjeUtpSWpJaUhCeDcwWHFydGIxK2Jwd2E1aUdpZ1pLajVkeTZ0VlQ3UHZKUGpDaGFGY1JiMzNqTFFCYS9hMlVIaXZ0ODcwRFRRRk9iRDFCcTcrMXo5ZTJpWVFpQkpvQzNXNlJrR2FJNkMvSGNEZEFSRVJFSk5nYzVPQnpCeW44Y0NGcEU5SjZQUC95d2N1Y2Zlc3N2am9mL2tZL2ZERDJ5ZWx4NHMzeDBsTGZndFB0Sk53YUJxRDBXQ243ZjdxZm1YZlBaTWxIbDJEWWpGNjFxNm1xaVROdm5NSGY0R2Y1SjVaM2VWNnJ2NVdXdXBaT2oxVVZWN0gvcC91N2ZaOFZuMXpCMUpWVGU5VW1pYVV3S3lJaU1vcTB4a2tIWDBORlE4enIwdU9sWUVMMmpPd094OXA0dkI1Y2lTNEF2T085ZUhPOTVNN0x4VFJOenJ4K2hydWZ1cHU4K1huUjh4MGVCNUZ3QkV5WXVuSXFac1RrNEM4TzBuaWprVFdmV1lQVDR3UWc2QXZpYi9CMytwNU9qNVA4aGZsVVg2Nm03bW9kTm52SGg5b2VyNGVLc3hYcy9zSHVUdSt4NHBNckFIajBYeC90OVBpTFgzcXgwLzNTT3dxeklpSWlvMFNxRzBvNno0RWp6clpudG5XNnY2MHNvRE4zUG40bk0rNmFBY0M0U2VOWTlhbFZnTlh6ZWViMU03aVNYREhuT3oxT01DSFVHc0xoY2pCdDlUU2NIaWZ2dmZJZUlYOG9HbWF2SEw3Q29TMkhlbXp6Yi8vaHQ5MjI2L0h2UHc3QWxpZTNzT3BUcTVpOGZESUFsL1pkQXNDZDdBYmc3TnRueVoyYlMycHVhby92S1QxVG1CVVJFUmtsbG95SEV6Y2dGQUZISEl5S3VUbWM5bVRMazF2NmZQKzJzQm9LV0dFV1lPS1NpZVF2eXUrMGg3VXRqRFpVTk9ETjhjWWNxeTJ0cGFha2htbXJwOTEydTQ2K2NKUVZuMXloTUR0QUZHWkZSRVJHaVkvT2dwMmxzT1Y5ZUdMZWNMZG1jSFVXSXQvODJwdWRudnZyTC8rNjAvMXo3NXZMb2tjVzRVcDA0UjF2aGRlbXFpWmUvZnRYeVo2UnplSkhGek51NGpnQXJwMjZ4b21YVDNRSXM5N3gzbWpwZ3d3UGhWa1JFWkZSWW5vNmZHSWUvUHkwVlhMd2tXbGc5RzZjMDdEd04vaTdySS90eWVabk5rYy9yaTJyWmM4UDk3RDYwNnRKejArUDdtKzQzc0N1NyszcXNMK05POGw2N0Q5cDZTUW1MWjBFUUhKbU11di8xM3FPdm5DVU4vN2xEYWJmTlowN0g3c1RNMkoyMnB1NytlL2EyOUY0b3pINmNVdERDNDAzR2pGRzhsL0FLS0V3S3lJaU1vbzhOZ2ZxQS9DZG83QzlCSmJsd0pRMFNCcW9uL2dSSUdkZ2JuVnkyMGxPYmp2WnIydHZMZ01JdGdRQlNNcElpdG52OEZpZnROMWxqKzczMWZrNCtOeEJsdjdCVXR3cDdwaDczcmh3QTRDYzJUbmMvNWYzYys2ZGM5SFpFTnJxYnJ2enlsKy9FdjM0Mkl2SE9QYmlNWndKVHBaOGRFbDBmOXNVWEowRlkra2ZoVmtSRVpGUnhHN0FueStHMVJQZyt5Zmd4NmNHOXY1SmR2aGk1NFB5KzJ3d2FtWkR3UkIxVit2dzFmZ29XRnlBelc3RFYrMER3SXlZN1B2eFBxb3ZWMk5HekE3WEZoOG81c0s3RjhpYW5zV0NqeXhnOWoyem84ZUN6Y0VleXdrZWUvWXhBSDc1dVYreThvOVdNbm5aNU9oOW8vZjVJSGozRkl5bDkvU1ZGQkVSR1lVV1pjUDNOOEVOSDVRM2c5a3h1L1ZQQk9vSDZGYTN5MWZybys1cUhlVm55Z0hZL1lQZHROUzNZRVpNVXJKU21MaGtJc21aeWRSWFdDMCs4dndScnArL3pwclByQ0ZsZkVxSCt5MzcrREttcnBySzhaZU84L1kzM3VhdXo5MUYvb0w4NkhzbHBDWjAyNTZiNTY0MURLUFR1V3licTV1Qjlwa041UFlweklxSWlJeGlXWW5XTmxCQ0lkZzdRUGU2blpyWnJWL2RTbk5OYzh5KzFOeFVacTZmU2Nha0ROSUxyQnJaOUlKMGFrdHFPYkgxQk9kM25HZlJ3NHVZZU1mRUx1K2JPU1dUalYvWVNQbVpjbkxtdE5kVDFKYldrbGVZMStWMXZWVnpwUWF3Rm4zdzVuZ1ZhZ2VBd3F5SWlJZ01pOXVwbVoyeWNnbzJtNDJNeVJtWUVaTWQvN0dEd2djTHlaeVNHWE5lMXZRc3JoeStRbFZ4RmZQdW44ZmNEODN0Y0svZWxqQmMzSDJSaTdzdmR0anZUbkx6Nkw5MVhYdmh6ZkV5OCs2WmdMVTRSR3B1S2tXN2lwaTFZUmJ1WkRkci9uUU5HWk16ZXRVRzZVaGhWa1JFUkliRjdkVE1Mbmh3UWZUanF1S3FUcS94MWZrb1BWb0t3TFExMDFqNDBNTG9zVDAvMnNPc0RiUEluSklaTXpQQ3JWcnFXOWoxL1YwNFBVN1dQNzIrMDlJQnc5NXhYMDFwRFRXbE5aU2RLR1BENXpldzlHTkxxYnBVUmNYWkNwYjgvaEtPUEg4a2V1N0VPeVp5OWVSVld2MnRwT1gxdkpTdnhGS1lGUkVSa1ZHbjVFZ0poN1ljd2pSTnZPTzkxSmJVZ2drWTFpQ3hLNGV2a0RzM2w4d3BtUjBXU0doei9keDE5djFrSDVoV3FOMzU3RTVtYjV6TjFKVlRjYmhqSTFTNE5VekYreFdVSHJQQzg5bTN6dUpLY2xHd3VBQ254MG1nS2NEZUgrOGxOU2VWR1hmTmlBbXpBQ1dIUzZpN1ZzZjlmM24vb0h3OVJqT0ZXUkVSRVJrMWFrdHJPZkw4RVNxTEtzbWRtOHVLSjFaUVgxSFA5bTl0cDJoWEVUUFd6YUNodkFGTU9wMTcxalJOS3Q2djROejJjMXc3ZFkzMC9IVHUrWXQ3TUd3R3A5ODR6ZEgvT2NwN0w3L0hqSFV6bUwxaGRuUjZyK3RucjdQejJaMDRQVTZtTEovQ3BEc25rVE1uQjV2ZFJsTlZFenVmM1Vtd09jakdMMjNFMXNueWJQNUdQNG5wQTFqY1BJWW96SXFJaU1pd09MVGxFSWUySE9yWHRjMDF6VlFYVitOS2RFVm5NM0M2bmRTVTFPQ3I5YkgyejlaU3NMZ0FnSVMwQkthdW1zcVI1NDlnbWlaTk41cHdlcHlrVFVnREV4b3FHNmd1cnViNnVldGNQWFdWUUdPQXhMUkVsdjdCVW1hc214RXRMVmoraDhzcC9IQWhaOTQ0dy91L2U1K3piNTFsMnBwcHpOazBoN3o1ZWF6NzNEcHk1dVJnZDlvQkt4aGYzSDJSb3k4ZXhlRnlzT0V2TmtUTENKd0pUc3BPbEpGUFBpMzFMVlJkcW1MbStwbTMreVVka3hSbVJVUkVaRmdVYmk2TXJyelZrMjNQYkl0NWJVWk1kdi9YN3VqcjNMbTVwT2Fta3BxWHl1UmxrenZVdGk1N2ZCbG0yT1R3cnc0RE1PZmVPUmcyZzFBZ3hKNy8ya050V1MxT2o1UGNlYmxNdm5NeUV4Wk02TFErTmpFOWthVWZXOHJjKytaeTh0V1RGTzBzd3BQc1lmNkg1ek5od1lTWWM5OTcrVDFPdjNhYXZQbDVySGhpQlI2dkozcHMwY09MT0xIMUJNZGZPbzdOWVNOelNpYXoxcy9xMWRkQ1lobW1PV0F6ejRtSWlNZ29Gd3FGMk91NC9jbTVEdno4QUZPV1R5RjdabmEvei9jMytBbUh3dGpzdGg3bmdHM1RXTmxJMEJlTW1UMmd1YWFabHRvV3hrMGUxK2VWdVpxcW1raE1TK3kwZENBU2psQlpWRW5PN0FGYU1xMGIrWmZ5U1U5UEp5VWxCWWRqYlBWVktzeUtpSWhJcncxVW1KV0JOWmJEckJZR0ZoRVJFWkc0cFRBcklpSWlJbkZMWVZaRVJFUkU0cGJDcklpSWlQU0p6VlI4R0VtTWlJRmhXTnRZcE85R0VSRVI2Uk5YeERYY1RaQ2IySUkyaFZrUkVSR1IzakFNZzdSdzJuQTNRMjdpYW5SaHQ5dXgyV3hqTXRBcXpJcUlpRWl2R1laQlhqZ1BSM2hzVGY4MFV0bUNOcnoxWGx3dUs5QXF6SXFJaUloMHd6QU0zQTQzQlMwRnc5MFVBVkxLVTBod0plQjJ1M0U2blFxeklpSWlJdDB4REFPNzNVNm1QWk9KOVJPeGgrekQzYVF4eVFnYXBGNUp4UnZ4a3BpWWlOdnRIck05czFvQlRFUkVSUG9zSEE0VENBUm9hbW1pM0ZGT3M2ZVpzRE9NYVZPc0dDeEd4TUFXdE9GcWRPR3Q5NUxnU2lBeE1URW16STVGQ3JNaUlpTFNaNlpwRW9sRUNBYURCQUlCQW9FQXdXQ1FjRGlNYVpvb1hneTh0aGtMN0hZN0xwY0x0OXVOMiszRzVYS04yY0Zmb0RBcklpSWkvZFFXV2tPaEVLRlFpSEE0SEEyek1qamF3cXpkYnNmaGNPQndPTWIwdEZ5Z01Dc2lJaUszcVMzVXFrZDJhTFNGMTdFZVl0c296SXFJaUloSTNOSnNCaUlpSWlJU3R4Um1SVVJFUkNSdUtjeUtpSWlJU054U21CVVJFUkdSdUtVd0t5SWlJaUp4UzJGV1JFUkVST0tXd3F5SWlJaUl4QzJGV1JFUkVSR0pXd3F6SWlJaUloSzNGR1pGUkVSRUpHNHB6SXFJaUloSTNGS1lGUkVSRVpHNHBUQXJJaUlpSW5GTFlWWkVSRVJFNHBiQ3JJaUlpSWpFTFlWWkVSRVJFWWxiQ3JNaUlpSWlFcmNVWmtWRVJFUWtiaW5NaW9pSWlFamNVcGdWRVJFUmtiaWxNQ3NpSWlJaWNVdGhWa1JFUkVUaWxzS3NpSWlJaU1RdGhWa1JFUkVSaVZzS3N5SWlJaUlTdHhSbVJVUkVSQ1J1S2N5S2lJaUlTTnhTbUJVUkVSR1J1S1V3S3lJaUlpSnhTMkZXUkVSRVJPS1d3cXlJaUlpSXhDMkZXUkVSRVJHSld3cXpJaUlpSWhLM0ZHWkZSRVJFSkc0cHpJcUlpSWhJM0ZLWUZSRVJFWkc0cFRBcklpSWlJbkZMWVZaRVJFUkU0cGJDcklpSWlJakVMWVZaRVJFUkVZbGIveitMVDBJWEdKUCtEQUFBQUFCSlJVNUVya0pnZ2c9PSIsCgkiVGhlbWUiIDogIiIsCgkiVHlwZSIgOiAibWluZCIsCgkiVmVyc2lvbiIgOiAiMTYiCn0K"/>
    </extobj>
  </extobjs>
</s:customData>
</file>

<file path=customXml/itemProps105.xml><?xml version="1.0" encoding="utf-8"?>
<ds:datastoreItem xmlns:ds="http://schemas.openxmlformats.org/officeDocument/2006/customXml" ds:itemID="s:customData">
  <ds:schemaRefs>
    <ds:schemaRef ds:uri="http://www.wps.cn/officeDocument/2013/wpsCustomDat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1280</Words>
  <Application>WPS 演示</Application>
  <PresentationFormat>自定义</PresentationFormat>
  <Paragraphs>124</Paragraphs>
  <Slides>17</Slides>
  <Notes>25</Notes>
  <HiddenSlides>0</HiddenSlides>
  <MMClips>0</MMClips>
  <ScaleCrop>false</ScaleCrop>
  <HeadingPairs>
    <vt:vector size="6" baseType="variant">
      <vt:variant>
        <vt:lpstr>已用的字体</vt:lpstr>
      </vt:variant>
      <vt:variant>
        <vt:i4>27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17</vt:i4>
      </vt:variant>
    </vt:vector>
  </HeadingPairs>
  <TitlesOfParts>
    <vt:vector size="47" baseType="lpstr">
      <vt:lpstr>Arial</vt:lpstr>
      <vt:lpstr>宋体</vt:lpstr>
      <vt:lpstr>Wingdings</vt:lpstr>
      <vt:lpstr>汉仪雅酷黑 75W</vt:lpstr>
      <vt:lpstr>汉仪铸字卡酷体W</vt:lpstr>
      <vt:lpstr>站酷快乐体2016修订版</vt:lpstr>
      <vt:lpstr>微软雅黑</vt:lpstr>
      <vt:lpstr>汉仪雅酷黑 65W</vt:lpstr>
      <vt:lpstr>华文隶书</vt:lpstr>
      <vt:lpstr>汉仪铸字木头人简</vt:lpstr>
      <vt:lpstr>华文细黑</vt:lpstr>
      <vt:lpstr>汉仪家书简</vt:lpstr>
      <vt:lpstr>汉仪刚艺体-85简</vt:lpstr>
      <vt:lpstr>汉仪铸字卡酷体简</vt:lpstr>
      <vt:lpstr>Calibri</vt:lpstr>
      <vt:lpstr>华文新魏</vt:lpstr>
      <vt:lpstr>华文行楷</vt:lpstr>
      <vt:lpstr>等线</vt:lpstr>
      <vt:lpstr>Arial Unicode MS</vt:lpstr>
      <vt:lpstr>等线 Light</vt:lpstr>
      <vt:lpstr>迷你简卡通</vt:lpstr>
      <vt:lpstr>Segoe Print</vt:lpstr>
      <vt:lpstr>华文宋体</vt:lpstr>
      <vt:lpstr>黑体</vt:lpstr>
      <vt:lpstr>汉仪趣黑W</vt:lpstr>
      <vt:lpstr>汉仪汉黑简</vt:lpstr>
      <vt:lpstr>汉仪雅酷黑简</vt:lpstr>
      <vt:lpstr>Office 主题​​</vt:lpstr>
      <vt:lpstr>1_Office 主题​​</vt:lpstr>
      <vt:lpstr>2_Office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手绘叶子</dc:title>
  <dc:creator/>
  <cp:lastModifiedBy>流殇</cp:lastModifiedBy>
  <cp:revision>44</cp:revision>
  <dcterms:created xsi:type="dcterms:W3CDTF">2018-10-18T00:32:00Z</dcterms:created>
  <dcterms:modified xsi:type="dcterms:W3CDTF">2023-11-08T11:30:29Z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2052-12.1.0.15712</vt:lpwstr>
  </property>
  <property fmtid="{D5CDD505-2E9C-101B-9397-08002B2CF9AE}" pid="3" name="ICV">
    <vt:lpwstr>D3EC16A23B1240EEA62986F00345D48D_13</vt:lpwstr>
  </property>
</Properties>
</file>